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13"/>
  </p:notesMasterIdLst>
  <p:handoutMasterIdLst>
    <p:handoutMasterId r:id="rId14"/>
  </p:handoutMasterIdLst>
  <p:sldIdLst>
    <p:sldId id="287" r:id="rId2"/>
    <p:sldId id="288" r:id="rId3"/>
    <p:sldId id="275" r:id="rId4"/>
    <p:sldId id="256" r:id="rId5"/>
    <p:sldId id="297" r:id="rId6"/>
    <p:sldId id="283" r:id="rId7"/>
    <p:sldId id="272" r:id="rId8"/>
    <p:sldId id="299" r:id="rId9"/>
    <p:sldId id="300" r:id="rId10"/>
    <p:sldId id="260" r:id="rId11"/>
    <p:sldId id="301" r:id="rId1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63" autoAdjust="0"/>
    <p:restoredTop sz="67588" autoAdjust="0"/>
  </p:normalViewPr>
  <p:slideViewPr>
    <p:cSldViewPr>
      <p:cViewPr varScale="1">
        <p:scale>
          <a:sx n="75" d="100"/>
          <a:sy n="75" d="100"/>
        </p:scale>
        <p:origin x="2382" y="7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DDC07C-83D1-42ED-B722-96EC516FB883}"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AB09F47F-F57B-4C73-B9CA-219F42D777BA}">
      <dgm:prSet phldrT="[Text]" custT="1"/>
      <dgm:spPr>
        <a:solidFill>
          <a:srgbClr val="0070C0"/>
        </a:solidFill>
        <a:ln>
          <a:solidFill>
            <a:srgbClr val="002060"/>
          </a:solidFill>
        </a:ln>
      </dgm:spPr>
      <dgm:t>
        <a:bodyPr/>
        <a:lstStyle/>
        <a:p>
          <a:r>
            <a:rPr lang="en-US" sz="2400" b="1" dirty="0">
              <a:latin typeface="Calibri" panose="020F0502020204030204" pitchFamily="34" charset="0"/>
            </a:rPr>
            <a:t>National Objectives</a:t>
          </a:r>
        </a:p>
      </dgm:t>
    </dgm:pt>
    <dgm:pt modelId="{40D64ED5-B903-4F1D-8A2E-488BD987CC05}" type="parTrans" cxnId="{9E5906EE-2ABD-47C5-B058-4043F9396569}">
      <dgm:prSet/>
      <dgm:spPr/>
      <dgm:t>
        <a:bodyPr/>
        <a:lstStyle/>
        <a:p>
          <a:endParaRPr lang="en-US"/>
        </a:p>
      </dgm:t>
    </dgm:pt>
    <dgm:pt modelId="{A008D0C7-0882-40AB-B79E-C212C4AC4AD3}" type="sibTrans" cxnId="{9E5906EE-2ABD-47C5-B058-4043F9396569}">
      <dgm:prSet/>
      <dgm:spPr/>
      <dgm:t>
        <a:bodyPr/>
        <a:lstStyle/>
        <a:p>
          <a:endParaRPr lang="en-US"/>
        </a:p>
      </dgm:t>
    </dgm:pt>
    <dgm:pt modelId="{29F5DC0A-69EA-46AC-8464-E93A77C6515A}">
      <dgm:prSet phldrT="[Text]" custT="1"/>
      <dgm:spPr>
        <a:solidFill>
          <a:srgbClr val="002060"/>
        </a:solidFill>
        <a:ln w="0">
          <a:noFill/>
        </a:ln>
      </dgm:spPr>
      <dgm:t>
        <a:bodyPr/>
        <a:lstStyle/>
        <a:p>
          <a:r>
            <a:rPr lang="en-US" sz="1800" b="1" dirty="0">
              <a:latin typeface="Calibri" panose="020F0502020204030204" pitchFamily="34" charset="0"/>
            </a:rPr>
            <a:t>Activities Benefiting Low to Moderate Income Persons</a:t>
          </a:r>
        </a:p>
      </dgm:t>
    </dgm:pt>
    <dgm:pt modelId="{64633E7A-6D09-45E0-B619-0BAA7B740792}" type="parTrans" cxnId="{C4BC4EC6-BE30-4735-992E-773354B4EA63}">
      <dgm:prSet/>
      <dgm:spPr/>
      <dgm:t>
        <a:bodyPr/>
        <a:lstStyle/>
        <a:p>
          <a:endParaRPr lang="en-US"/>
        </a:p>
      </dgm:t>
    </dgm:pt>
    <dgm:pt modelId="{8E5DC50C-9AE3-46F8-80D2-56580BF8AE25}" type="sibTrans" cxnId="{C4BC4EC6-BE30-4735-992E-773354B4EA63}">
      <dgm:prSet/>
      <dgm:spPr/>
      <dgm:t>
        <a:bodyPr/>
        <a:lstStyle/>
        <a:p>
          <a:endParaRPr lang="en-US"/>
        </a:p>
      </dgm:t>
    </dgm:pt>
    <dgm:pt modelId="{14430805-A824-4661-A58A-C93EEC30FB02}">
      <dgm:prSet phldrT="[Text]" custT="1"/>
      <dgm:spPr>
        <a:solidFill>
          <a:srgbClr val="002060"/>
        </a:solidFill>
        <a:ln w="0">
          <a:noFill/>
        </a:ln>
      </dgm:spPr>
      <dgm:t>
        <a:bodyPr/>
        <a:lstStyle/>
        <a:p>
          <a:r>
            <a:rPr lang="en-US" sz="1800" b="1" dirty="0">
              <a:latin typeface="Calibri" panose="020F0502020204030204" pitchFamily="34" charset="0"/>
            </a:rPr>
            <a:t>Prevention or Elimination of Slum/Blight</a:t>
          </a:r>
        </a:p>
      </dgm:t>
    </dgm:pt>
    <dgm:pt modelId="{1F586A63-B8F1-42D4-AFD8-37908BDC428A}" type="parTrans" cxnId="{610128D3-100B-40D5-8A78-7FA323546235}">
      <dgm:prSet/>
      <dgm:spPr/>
      <dgm:t>
        <a:bodyPr/>
        <a:lstStyle/>
        <a:p>
          <a:endParaRPr lang="en-US"/>
        </a:p>
      </dgm:t>
    </dgm:pt>
    <dgm:pt modelId="{2EBD4F6A-87D5-4C6F-9F08-A6C68D007AE6}" type="sibTrans" cxnId="{610128D3-100B-40D5-8A78-7FA323546235}">
      <dgm:prSet/>
      <dgm:spPr/>
      <dgm:t>
        <a:bodyPr/>
        <a:lstStyle/>
        <a:p>
          <a:endParaRPr lang="en-US"/>
        </a:p>
      </dgm:t>
    </dgm:pt>
    <dgm:pt modelId="{6D64762F-6BE4-4C1A-BEE8-3B044DB302D3}">
      <dgm:prSet phldrT="[Text]" custT="1"/>
      <dgm:spPr>
        <a:solidFill>
          <a:srgbClr val="002060"/>
        </a:solidFill>
        <a:ln w="0">
          <a:noFill/>
        </a:ln>
      </dgm:spPr>
      <dgm:t>
        <a:bodyPr/>
        <a:lstStyle/>
        <a:p>
          <a:r>
            <a:rPr lang="en-US" sz="1800" b="1" dirty="0">
              <a:latin typeface="Calibri" panose="020F0502020204030204" pitchFamily="34" charset="0"/>
            </a:rPr>
            <a:t>Urgent Needs</a:t>
          </a:r>
        </a:p>
      </dgm:t>
    </dgm:pt>
    <dgm:pt modelId="{FA705F33-84CA-4DA8-9D64-86ABF2292A4A}" type="parTrans" cxnId="{87D69965-DD75-47BB-871E-0AE58471B0D4}">
      <dgm:prSet/>
      <dgm:spPr/>
      <dgm:t>
        <a:bodyPr/>
        <a:lstStyle/>
        <a:p>
          <a:endParaRPr lang="en-US"/>
        </a:p>
      </dgm:t>
    </dgm:pt>
    <dgm:pt modelId="{36E18CEE-4170-4B48-BB03-D79D90E70927}" type="sibTrans" cxnId="{87D69965-DD75-47BB-871E-0AE58471B0D4}">
      <dgm:prSet/>
      <dgm:spPr/>
      <dgm:t>
        <a:bodyPr/>
        <a:lstStyle/>
        <a:p>
          <a:endParaRPr lang="en-US"/>
        </a:p>
      </dgm:t>
    </dgm:pt>
    <dgm:pt modelId="{A76C663E-E85D-4838-B22A-7177DDBBC586}">
      <dgm:prSet custT="1"/>
      <dgm:spPr>
        <a:solidFill>
          <a:srgbClr val="0070C0"/>
        </a:solidFill>
        <a:ln>
          <a:noFill/>
        </a:ln>
      </dgm:spPr>
      <dgm:t>
        <a:bodyPr/>
        <a:lstStyle/>
        <a:p>
          <a:r>
            <a:rPr lang="en-US" sz="1800" b="1" dirty="0">
              <a:latin typeface="Calibri" panose="020F0502020204030204" pitchFamily="34" charset="0"/>
            </a:rPr>
            <a:t>Area Benefit</a:t>
          </a:r>
        </a:p>
      </dgm:t>
    </dgm:pt>
    <dgm:pt modelId="{B035E227-E0C1-410B-87EA-39C27C755D61}" type="parTrans" cxnId="{15EE1DBF-931D-4610-8472-557DD4D245EF}">
      <dgm:prSet/>
      <dgm:spPr/>
      <dgm:t>
        <a:bodyPr/>
        <a:lstStyle/>
        <a:p>
          <a:endParaRPr lang="en-US"/>
        </a:p>
      </dgm:t>
    </dgm:pt>
    <dgm:pt modelId="{B75B7D30-7253-4132-9BA7-CBF1A43911F1}" type="sibTrans" cxnId="{15EE1DBF-931D-4610-8472-557DD4D245EF}">
      <dgm:prSet/>
      <dgm:spPr/>
      <dgm:t>
        <a:bodyPr/>
        <a:lstStyle/>
        <a:p>
          <a:endParaRPr lang="en-US"/>
        </a:p>
      </dgm:t>
    </dgm:pt>
    <dgm:pt modelId="{6AF26E69-AB21-49C6-994D-0A4EA7C667E5}">
      <dgm:prSet custT="1"/>
      <dgm:spPr>
        <a:solidFill>
          <a:srgbClr val="0070C0"/>
        </a:solidFill>
        <a:ln>
          <a:noFill/>
        </a:ln>
      </dgm:spPr>
      <dgm:t>
        <a:bodyPr/>
        <a:lstStyle/>
        <a:p>
          <a:r>
            <a:rPr lang="en-US" sz="1800" b="1" dirty="0">
              <a:latin typeface="Calibri" panose="020F0502020204030204" pitchFamily="34" charset="0"/>
            </a:rPr>
            <a:t>Limited Clientele</a:t>
          </a:r>
        </a:p>
      </dgm:t>
    </dgm:pt>
    <dgm:pt modelId="{F007AB5C-BCF4-4614-9E1A-720734A74F12}" type="parTrans" cxnId="{F0D640C6-10CA-47CE-8D20-A0744FC4887B}">
      <dgm:prSet/>
      <dgm:spPr/>
      <dgm:t>
        <a:bodyPr/>
        <a:lstStyle/>
        <a:p>
          <a:endParaRPr lang="en-US"/>
        </a:p>
      </dgm:t>
    </dgm:pt>
    <dgm:pt modelId="{9FBC1EEB-5981-4CE1-ADB0-A7B6AF47FD36}" type="sibTrans" cxnId="{F0D640C6-10CA-47CE-8D20-A0744FC4887B}">
      <dgm:prSet/>
      <dgm:spPr/>
      <dgm:t>
        <a:bodyPr/>
        <a:lstStyle/>
        <a:p>
          <a:endParaRPr lang="en-US"/>
        </a:p>
      </dgm:t>
    </dgm:pt>
    <dgm:pt modelId="{A26A6787-51E8-4EF5-9D66-55829E3DE862}">
      <dgm:prSet custT="1"/>
      <dgm:spPr>
        <a:solidFill>
          <a:srgbClr val="0070C0"/>
        </a:solidFill>
        <a:ln>
          <a:noFill/>
        </a:ln>
      </dgm:spPr>
      <dgm:t>
        <a:bodyPr/>
        <a:lstStyle/>
        <a:p>
          <a:r>
            <a:rPr lang="en-US" sz="1800" b="1" dirty="0">
              <a:latin typeface="Calibri" panose="020F0502020204030204" pitchFamily="34" charset="0"/>
            </a:rPr>
            <a:t>Housing</a:t>
          </a:r>
        </a:p>
      </dgm:t>
    </dgm:pt>
    <dgm:pt modelId="{A1959C0A-4130-4125-B639-5DBFFD73793F}" type="parTrans" cxnId="{B881BBCF-005F-4B24-9762-B062F134C490}">
      <dgm:prSet/>
      <dgm:spPr/>
      <dgm:t>
        <a:bodyPr/>
        <a:lstStyle/>
        <a:p>
          <a:endParaRPr lang="en-US"/>
        </a:p>
      </dgm:t>
    </dgm:pt>
    <dgm:pt modelId="{BA6E77A6-616E-41DB-9384-F932799346CE}" type="sibTrans" cxnId="{B881BBCF-005F-4B24-9762-B062F134C490}">
      <dgm:prSet/>
      <dgm:spPr/>
      <dgm:t>
        <a:bodyPr/>
        <a:lstStyle/>
        <a:p>
          <a:endParaRPr lang="en-US"/>
        </a:p>
      </dgm:t>
    </dgm:pt>
    <dgm:pt modelId="{6A0E1CBB-4070-49A9-A4E8-2CECD74717AD}">
      <dgm:prSet custT="1"/>
      <dgm:spPr>
        <a:solidFill>
          <a:srgbClr val="0070C0"/>
        </a:solidFill>
        <a:ln>
          <a:noFill/>
        </a:ln>
      </dgm:spPr>
      <dgm:t>
        <a:bodyPr/>
        <a:lstStyle/>
        <a:p>
          <a:r>
            <a:rPr lang="en-US" sz="1800" b="1" dirty="0">
              <a:latin typeface="Calibri" panose="020F0502020204030204" pitchFamily="34" charset="0"/>
            </a:rPr>
            <a:t>Area Basis</a:t>
          </a:r>
        </a:p>
      </dgm:t>
    </dgm:pt>
    <dgm:pt modelId="{3D2D7C23-FF65-4002-BEDD-58CB17C16C17}" type="parTrans" cxnId="{258C92F4-9178-4BDA-A53E-7DCDB6FF9572}">
      <dgm:prSet/>
      <dgm:spPr/>
      <dgm:t>
        <a:bodyPr/>
        <a:lstStyle/>
        <a:p>
          <a:endParaRPr lang="en-US"/>
        </a:p>
      </dgm:t>
    </dgm:pt>
    <dgm:pt modelId="{A1707F94-F819-4FE2-9D81-B0B802F8E4C3}" type="sibTrans" cxnId="{258C92F4-9178-4BDA-A53E-7DCDB6FF9572}">
      <dgm:prSet/>
      <dgm:spPr/>
      <dgm:t>
        <a:bodyPr/>
        <a:lstStyle/>
        <a:p>
          <a:endParaRPr lang="en-US"/>
        </a:p>
      </dgm:t>
    </dgm:pt>
    <dgm:pt modelId="{FF147469-8E60-4069-AB95-ADF26B91A199}">
      <dgm:prSet custT="1"/>
      <dgm:spPr>
        <a:solidFill>
          <a:srgbClr val="0070C0"/>
        </a:solidFill>
        <a:ln>
          <a:noFill/>
        </a:ln>
      </dgm:spPr>
      <dgm:t>
        <a:bodyPr/>
        <a:lstStyle/>
        <a:p>
          <a:r>
            <a:rPr lang="en-US" sz="1800" b="1" dirty="0">
              <a:latin typeface="Calibri" panose="020F0502020204030204" pitchFamily="34" charset="0"/>
            </a:rPr>
            <a:t>Spot Basis</a:t>
          </a:r>
        </a:p>
      </dgm:t>
    </dgm:pt>
    <dgm:pt modelId="{F017E272-7997-4137-8E73-D4DAE24FA334}" type="parTrans" cxnId="{8E87B570-444B-44CA-A537-2B3C3E1BD5CE}">
      <dgm:prSet/>
      <dgm:spPr/>
      <dgm:t>
        <a:bodyPr/>
        <a:lstStyle/>
        <a:p>
          <a:endParaRPr lang="en-US"/>
        </a:p>
      </dgm:t>
    </dgm:pt>
    <dgm:pt modelId="{10C2FD31-5BFA-416D-BCA1-D5689B8C8038}" type="sibTrans" cxnId="{8E87B570-444B-44CA-A537-2B3C3E1BD5CE}">
      <dgm:prSet/>
      <dgm:spPr/>
      <dgm:t>
        <a:bodyPr/>
        <a:lstStyle/>
        <a:p>
          <a:endParaRPr lang="en-US"/>
        </a:p>
      </dgm:t>
    </dgm:pt>
    <dgm:pt modelId="{F7416BB5-0388-4865-B2CD-1AD44BBF2F20}">
      <dgm:prSet custT="1"/>
      <dgm:spPr>
        <a:solidFill>
          <a:srgbClr val="0070C0"/>
        </a:solidFill>
        <a:ln>
          <a:noFill/>
        </a:ln>
      </dgm:spPr>
      <dgm:t>
        <a:bodyPr/>
        <a:lstStyle/>
        <a:p>
          <a:r>
            <a:rPr lang="en-US" sz="1800" b="1" dirty="0">
              <a:latin typeface="Calibri" panose="020F0502020204030204" pitchFamily="34" charset="0"/>
            </a:rPr>
            <a:t>Serious &amp; Immediate Threat</a:t>
          </a:r>
        </a:p>
      </dgm:t>
    </dgm:pt>
    <dgm:pt modelId="{3E41C0D2-B471-4F3E-88B8-194DF84CDFE7}" type="parTrans" cxnId="{1B6F97D2-FE74-4312-9912-637C2D1A20E0}">
      <dgm:prSet/>
      <dgm:spPr/>
      <dgm:t>
        <a:bodyPr/>
        <a:lstStyle/>
        <a:p>
          <a:endParaRPr lang="en-US"/>
        </a:p>
      </dgm:t>
    </dgm:pt>
    <dgm:pt modelId="{10E6BF31-2326-4094-8325-0CAE08EB60CE}" type="sibTrans" cxnId="{1B6F97D2-FE74-4312-9912-637C2D1A20E0}">
      <dgm:prSet/>
      <dgm:spPr/>
      <dgm:t>
        <a:bodyPr/>
        <a:lstStyle/>
        <a:p>
          <a:endParaRPr lang="en-US"/>
        </a:p>
      </dgm:t>
    </dgm:pt>
    <dgm:pt modelId="{DDF46D13-D326-46AB-9016-BD27FEC6422A}">
      <dgm:prSet custT="1"/>
      <dgm:spPr>
        <a:solidFill>
          <a:srgbClr val="0070C0"/>
        </a:solidFill>
        <a:ln>
          <a:noFill/>
        </a:ln>
      </dgm:spPr>
      <dgm:t>
        <a:bodyPr/>
        <a:lstStyle/>
        <a:p>
          <a:r>
            <a:rPr lang="en-US" sz="1800" b="1" dirty="0">
              <a:latin typeface="Calibri" panose="020F0502020204030204" pitchFamily="34" charset="0"/>
            </a:rPr>
            <a:t>Recent Origin</a:t>
          </a:r>
        </a:p>
      </dgm:t>
    </dgm:pt>
    <dgm:pt modelId="{B7528624-0011-49A8-BCFA-05BA48FB1EFA}" type="parTrans" cxnId="{56DF354A-B649-4510-BE93-80CF3B6DBC3D}">
      <dgm:prSet/>
      <dgm:spPr/>
      <dgm:t>
        <a:bodyPr/>
        <a:lstStyle/>
        <a:p>
          <a:endParaRPr lang="en-US"/>
        </a:p>
      </dgm:t>
    </dgm:pt>
    <dgm:pt modelId="{ADA0A032-6239-47D5-8F1B-1FA4F1D321CC}" type="sibTrans" cxnId="{56DF354A-B649-4510-BE93-80CF3B6DBC3D}">
      <dgm:prSet/>
      <dgm:spPr/>
      <dgm:t>
        <a:bodyPr/>
        <a:lstStyle/>
        <a:p>
          <a:endParaRPr lang="en-US"/>
        </a:p>
      </dgm:t>
    </dgm:pt>
    <dgm:pt modelId="{B152248B-E5F7-4DED-B8A8-D074E4834230}">
      <dgm:prSet custT="1"/>
      <dgm:spPr>
        <a:solidFill>
          <a:srgbClr val="0070C0"/>
        </a:solidFill>
        <a:ln>
          <a:noFill/>
        </a:ln>
      </dgm:spPr>
      <dgm:t>
        <a:bodyPr/>
        <a:lstStyle/>
        <a:p>
          <a:r>
            <a:rPr lang="en-US" sz="1800" b="1" dirty="0">
              <a:latin typeface="Calibri" panose="020F0502020204030204" pitchFamily="34" charset="0"/>
            </a:rPr>
            <a:t>Unable to Finance</a:t>
          </a:r>
        </a:p>
      </dgm:t>
    </dgm:pt>
    <dgm:pt modelId="{6DB037F7-8A6A-4C3D-94EF-A6EA3771B170}" type="parTrans" cxnId="{D8BABFA3-B46D-4722-8294-4D382C0DD9B9}">
      <dgm:prSet/>
      <dgm:spPr/>
      <dgm:t>
        <a:bodyPr/>
        <a:lstStyle/>
        <a:p>
          <a:endParaRPr lang="en-US"/>
        </a:p>
      </dgm:t>
    </dgm:pt>
    <dgm:pt modelId="{76D244B5-8ECA-4867-B18C-82BEE8AF075F}" type="sibTrans" cxnId="{D8BABFA3-B46D-4722-8294-4D382C0DD9B9}">
      <dgm:prSet/>
      <dgm:spPr/>
      <dgm:t>
        <a:bodyPr/>
        <a:lstStyle/>
        <a:p>
          <a:endParaRPr lang="en-US"/>
        </a:p>
      </dgm:t>
    </dgm:pt>
    <dgm:pt modelId="{B21FA35D-18A6-4BB7-B30A-1D3BAC5EE1ED}">
      <dgm:prSet custT="1"/>
      <dgm:spPr>
        <a:solidFill>
          <a:srgbClr val="0070C0"/>
        </a:solidFill>
        <a:ln>
          <a:noFill/>
        </a:ln>
      </dgm:spPr>
      <dgm:t>
        <a:bodyPr/>
        <a:lstStyle/>
        <a:p>
          <a:r>
            <a:rPr lang="en-US" sz="1800" b="1" dirty="0">
              <a:latin typeface="Calibri" panose="020F0502020204030204" pitchFamily="34" charset="0"/>
            </a:rPr>
            <a:t>No Other Sources of Funding</a:t>
          </a:r>
        </a:p>
      </dgm:t>
    </dgm:pt>
    <dgm:pt modelId="{94EC478D-159B-4877-A8A8-132F9AB4977B}" type="parTrans" cxnId="{3732D006-E10B-4D66-9D9F-F20FBD4D2A1C}">
      <dgm:prSet/>
      <dgm:spPr/>
      <dgm:t>
        <a:bodyPr/>
        <a:lstStyle/>
        <a:p>
          <a:endParaRPr lang="en-US"/>
        </a:p>
      </dgm:t>
    </dgm:pt>
    <dgm:pt modelId="{7F99536E-FC92-4C70-A51F-3A4302FCCA9A}" type="sibTrans" cxnId="{3732D006-E10B-4D66-9D9F-F20FBD4D2A1C}">
      <dgm:prSet/>
      <dgm:spPr/>
      <dgm:t>
        <a:bodyPr/>
        <a:lstStyle/>
        <a:p>
          <a:endParaRPr lang="en-US"/>
        </a:p>
      </dgm:t>
    </dgm:pt>
    <dgm:pt modelId="{60698983-9F6D-4022-B6C4-C7E2DE7A9EA0}" type="pres">
      <dgm:prSet presAssocID="{02DDC07C-83D1-42ED-B722-96EC516FB883}" presName="hierChild1" presStyleCnt="0">
        <dgm:presLayoutVars>
          <dgm:orgChart val="1"/>
          <dgm:chPref val="1"/>
          <dgm:dir/>
          <dgm:animOne val="branch"/>
          <dgm:animLvl val="lvl"/>
          <dgm:resizeHandles/>
        </dgm:presLayoutVars>
      </dgm:prSet>
      <dgm:spPr/>
    </dgm:pt>
    <dgm:pt modelId="{F8712A84-127F-4AE4-AC62-985CAE8763A0}" type="pres">
      <dgm:prSet presAssocID="{AB09F47F-F57B-4C73-B9CA-219F42D777BA}" presName="hierRoot1" presStyleCnt="0">
        <dgm:presLayoutVars>
          <dgm:hierBranch val="init"/>
        </dgm:presLayoutVars>
      </dgm:prSet>
      <dgm:spPr/>
    </dgm:pt>
    <dgm:pt modelId="{67BB8DCF-D374-4D38-A711-DA927E49A3E2}" type="pres">
      <dgm:prSet presAssocID="{AB09F47F-F57B-4C73-B9CA-219F42D777BA}" presName="rootComposite1" presStyleCnt="0"/>
      <dgm:spPr/>
    </dgm:pt>
    <dgm:pt modelId="{A04AA83D-3926-4747-A0E6-80AA178358C7}" type="pres">
      <dgm:prSet presAssocID="{AB09F47F-F57B-4C73-B9CA-219F42D777BA}" presName="rootText1" presStyleLbl="node0" presStyleIdx="0" presStyleCnt="1" custScaleX="175987" custScaleY="110000">
        <dgm:presLayoutVars>
          <dgm:chPref val="3"/>
        </dgm:presLayoutVars>
      </dgm:prSet>
      <dgm:spPr/>
    </dgm:pt>
    <dgm:pt modelId="{F9BF48C8-46CA-4864-9D45-F28F561B2624}" type="pres">
      <dgm:prSet presAssocID="{AB09F47F-F57B-4C73-B9CA-219F42D777BA}" presName="rootConnector1" presStyleLbl="node1" presStyleIdx="0" presStyleCnt="0"/>
      <dgm:spPr/>
    </dgm:pt>
    <dgm:pt modelId="{E75D54CB-610F-49FE-B9B0-15E884B0F50A}" type="pres">
      <dgm:prSet presAssocID="{AB09F47F-F57B-4C73-B9CA-219F42D777BA}" presName="hierChild2" presStyleCnt="0"/>
      <dgm:spPr/>
    </dgm:pt>
    <dgm:pt modelId="{1477DC47-6077-42E2-8F45-849F19AF7C76}" type="pres">
      <dgm:prSet presAssocID="{64633E7A-6D09-45E0-B619-0BAA7B740792}" presName="Name37" presStyleLbl="parChTrans1D2" presStyleIdx="0" presStyleCnt="3"/>
      <dgm:spPr/>
    </dgm:pt>
    <dgm:pt modelId="{104B51BC-5F6D-4EA1-B999-E8BD96607262}" type="pres">
      <dgm:prSet presAssocID="{29F5DC0A-69EA-46AC-8464-E93A77C6515A}" presName="hierRoot2" presStyleCnt="0">
        <dgm:presLayoutVars>
          <dgm:hierBranch val="init"/>
        </dgm:presLayoutVars>
      </dgm:prSet>
      <dgm:spPr/>
    </dgm:pt>
    <dgm:pt modelId="{1F1B1F4B-4903-4A14-9C18-2D461D52CF4D}" type="pres">
      <dgm:prSet presAssocID="{29F5DC0A-69EA-46AC-8464-E93A77C6515A}" presName="rootComposite" presStyleCnt="0"/>
      <dgm:spPr/>
    </dgm:pt>
    <dgm:pt modelId="{60A46EAB-B532-4153-89A6-65DE8E725B76}" type="pres">
      <dgm:prSet presAssocID="{29F5DC0A-69EA-46AC-8464-E93A77C6515A}" presName="rootText" presStyleLbl="node2" presStyleIdx="0" presStyleCnt="3" custScaleX="161908" custScaleY="110000">
        <dgm:presLayoutVars>
          <dgm:chPref val="3"/>
        </dgm:presLayoutVars>
      </dgm:prSet>
      <dgm:spPr/>
    </dgm:pt>
    <dgm:pt modelId="{F6772BCB-7884-45AC-A05A-D773296AA1A4}" type="pres">
      <dgm:prSet presAssocID="{29F5DC0A-69EA-46AC-8464-E93A77C6515A}" presName="rootConnector" presStyleLbl="node2" presStyleIdx="0" presStyleCnt="3"/>
      <dgm:spPr/>
    </dgm:pt>
    <dgm:pt modelId="{D8E949C2-4443-4518-9A8A-C3C4C1DDC2C4}" type="pres">
      <dgm:prSet presAssocID="{29F5DC0A-69EA-46AC-8464-E93A77C6515A}" presName="hierChild4" presStyleCnt="0"/>
      <dgm:spPr/>
    </dgm:pt>
    <dgm:pt modelId="{3F098751-5EA0-4FA6-AD5E-1C5AED0CDD9F}" type="pres">
      <dgm:prSet presAssocID="{B035E227-E0C1-410B-87EA-39C27C755D61}" presName="Name37" presStyleLbl="parChTrans1D3" presStyleIdx="0" presStyleCnt="9"/>
      <dgm:spPr/>
    </dgm:pt>
    <dgm:pt modelId="{8F1022F9-6942-4F7E-B495-5F7DEC41E64B}" type="pres">
      <dgm:prSet presAssocID="{A76C663E-E85D-4838-B22A-7177DDBBC586}" presName="hierRoot2" presStyleCnt="0">
        <dgm:presLayoutVars>
          <dgm:hierBranch val="init"/>
        </dgm:presLayoutVars>
      </dgm:prSet>
      <dgm:spPr/>
    </dgm:pt>
    <dgm:pt modelId="{0EA877F5-7B8B-40C7-8F8A-1B665C7A3193}" type="pres">
      <dgm:prSet presAssocID="{A76C663E-E85D-4838-B22A-7177DDBBC586}" presName="rootComposite" presStyleCnt="0"/>
      <dgm:spPr/>
    </dgm:pt>
    <dgm:pt modelId="{74E8BDE6-68FB-47D7-A603-7BBD8E531B20}" type="pres">
      <dgm:prSet presAssocID="{A76C663E-E85D-4838-B22A-7177DDBBC586}" presName="rootText" presStyleLbl="node3" presStyleIdx="0" presStyleCnt="9" custScaleX="127990" custLinFactNeighborX="771" custLinFactNeighborY="1321">
        <dgm:presLayoutVars>
          <dgm:chPref val="3"/>
        </dgm:presLayoutVars>
      </dgm:prSet>
      <dgm:spPr/>
    </dgm:pt>
    <dgm:pt modelId="{F5F7DF73-52F9-4D6A-8C28-E3DED2B87BE1}" type="pres">
      <dgm:prSet presAssocID="{A76C663E-E85D-4838-B22A-7177DDBBC586}" presName="rootConnector" presStyleLbl="node3" presStyleIdx="0" presStyleCnt="9"/>
      <dgm:spPr/>
    </dgm:pt>
    <dgm:pt modelId="{8B04D03D-AF0B-4084-B6C7-C924CF165BE6}" type="pres">
      <dgm:prSet presAssocID="{A76C663E-E85D-4838-B22A-7177DDBBC586}" presName="hierChild4" presStyleCnt="0"/>
      <dgm:spPr/>
    </dgm:pt>
    <dgm:pt modelId="{7FA7D69A-A316-4134-B392-86A2A2A9925E}" type="pres">
      <dgm:prSet presAssocID="{A76C663E-E85D-4838-B22A-7177DDBBC586}" presName="hierChild5" presStyleCnt="0"/>
      <dgm:spPr/>
    </dgm:pt>
    <dgm:pt modelId="{A83B93B6-1FAD-4EEC-B544-785E61E772A3}" type="pres">
      <dgm:prSet presAssocID="{F007AB5C-BCF4-4614-9E1A-720734A74F12}" presName="Name37" presStyleLbl="parChTrans1D3" presStyleIdx="1" presStyleCnt="9"/>
      <dgm:spPr/>
    </dgm:pt>
    <dgm:pt modelId="{DAB8CF67-98B2-41E2-ABEF-528A2DBA6FEB}" type="pres">
      <dgm:prSet presAssocID="{6AF26E69-AB21-49C6-994D-0A4EA7C667E5}" presName="hierRoot2" presStyleCnt="0">
        <dgm:presLayoutVars>
          <dgm:hierBranch val="init"/>
        </dgm:presLayoutVars>
      </dgm:prSet>
      <dgm:spPr/>
    </dgm:pt>
    <dgm:pt modelId="{C4D70BEE-1CB0-45D5-848D-F42DD761A6C4}" type="pres">
      <dgm:prSet presAssocID="{6AF26E69-AB21-49C6-994D-0A4EA7C667E5}" presName="rootComposite" presStyleCnt="0"/>
      <dgm:spPr/>
    </dgm:pt>
    <dgm:pt modelId="{1ADA4A50-4FB9-49BF-B16F-80D3BA9CC51A}" type="pres">
      <dgm:prSet presAssocID="{6AF26E69-AB21-49C6-994D-0A4EA7C667E5}" presName="rootText" presStyleLbl="node3" presStyleIdx="1" presStyleCnt="9" custScaleX="127990" custLinFactNeighborX="771" custLinFactNeighborY="1321">
        <dgm:presLayoutVars>
          <dgm:chPref val="3"/>
        </dgm:presLayoutVars>
      </dgm:prSet>
      <dgm:spPr/>
    </dgm:pt>
    <dgm:pt modelId="{0037E639-7FF0-43C5-90D3-AD6F317BA2F8}" type="pres">
      <dgm:prSet presAssocID="{6AF26E69-AB21-49C6-994D-0A4EA7C667E5}" presName="rootConnector" presStyleLbl="node3" presStyleIdx="1" presStyleCnt="9"/>
      <dgm:spPr/>
    </dgm:pt>
    <dgm:pt modelId="{46EAD927-1BB9-4E9B-A7E3-203F93FB3272}" type="pres">
      <dgm:prSet presAssocID="{6AF26E69-AB21-49C6-994D-0A4EA7C667E5}" presName="hierChild4" presStyleCnt="0"/>
      <dgm:spPr/>
    </dgm:pt>
    <dgm:pt modelId="{891D8000-9637-404A-87A7-69DB9935B918}" type="pres">
      <dgm:prSet presAssocID="{6AF26E69-AB21-49C6-994D-0A4EA7C667E5}" presName="hierChild5" presStyleCnt="0"/>
      <dgm:spPr/>
    </dgm:pt>
    <dgm:pt modelId="{60B44AB3-4E2F-4386-A1AD-8DF214AD928C}" type="pres">
      <dgm:prSet presAssocID="{A1959C0A-4130-4125-B639-5DBFFD73793F}" presName="Name37" presStyleLbl="parChTrans1D3" presStyleIdx="2" presStyleCnt="9"/>
      <dgm:spPr/>
    </dgm:pt>
    <dgm:pt modelId="{5CFCAEF3-E510-4033-8E67-DB084EFF8238}" type="pres">
      <dgm:prSet presAssocID="{A26A6787-51E8-4EF5-9D66-55829E3DE862}" presName="hierRoot2" presStyleCnt="0">
        <dgm:presLayoutVars>
          <dgm:hierBranch val="init"/>
        </dgm:presLayoutVars>
      </dgm:prSet>
      <dgm:spPr/>
    </dgm:pt>
    <dgm:pt modelId="{A23F1EA9-7298-44A6-94E3-75F49DAAB55A}" type="pres">
      <dgm:prSet presAssocID="{A26A6787-51E8-4EF5-9D66-55829E3DE862}" presName="rootComposite" presStyleCnt="0"/>
      <dgm:spPr/>
    </dgm:pt>
    <dgm:pt modelId="{D48CD8D4-1BBC-4395-9763-A901500BB7CF}" type="pres">
      <dgm:prSet presAssocID="{A26A6787-51E8-4EF5-9D66-55829E3DE862}" presName="rootText" presStyleLbl="node3" presStyleIdx="2" presStyleCnt="9" custScaleX="127990" custLinFactNeighborX="771" custLinFactNeighborY="1321">
        <dgm:presLayoutVars>
          <dgm:chPref val="3"/>
        </dgm:presLayoutVars>
      </dgm:prSet>
      <dgm:spPr/>
    </dgm:pt>
    <dgm:pt modelId="{68F82536-77BB-409D-9C8B-77AC394FE604}" type="pres">
      <dgm:prSet presAssocID="{A26A6787-51E8-4EF5-9D66-55829E3DE862}" presName="rootConnector" presStyleLbl="node3" presStyleIdx="2" presStyleCnt="9"/>
      <dgm:spPr/>
    </dgm:pt>
    <dgm:pt modelId="{13A09CFF-FBB9-4AAF-8883-A9FC578894A9}" type="pres">
      <dgm:prSet presAssocID="{A26A6787-51E8-4EF5-9D66-55829E3DE862}" presName="hierChild4" presStyleCnt="0"/>
      <dgm:spPr/>
    </dgm:pt>
    <dgm:pt modelId="{A76F9958-65D3-45E6-893E-FFFA97C6E55A}" type="pres">
      <dgm:prSet presAssocID="{A26A6787-51E8-4EF5-9D66-55829E3DE862}" presName="hierChild5" presStyleCnt="0"/>
      <dgm:spPr/>
    </dgm:pt>
    <dgm:pt modelId="{EA9D150E-3177-4BE7-8D5B-63DD043B164A}" type="pres">
      <dgm:prSet presAssocID="{29F5DC0A-69EA-46AC-8464-E93A77C6515A}" presName="hierChild5" presStyleCnt="0"/>
      <dgm:spPr/>
    </dgm:pt>
    <dgm:pt modelId="{EAC9A6C6-5E7A-444A-A8AC-E8B931E65934}" type="pres">
      <dgm:prSet presAssocID="{1F586A63-B8F1-42D4-AFD8-37908BDC428A}" presName="Name37" presStyleLbl="parChTrans1D2" presStyleIdx="1" presStyleCnt="3"/>
      <dgm:spPr/>
    </dgm:pt>
    <dgm:pt modelId="{3E130027-C659-4C22-96B8-AA0D8EA2BD2F}" type="pres">
      <dgm:prSet presAssocID="{14430805-A824-4661-A58A-C93EEC30FB02}" presName="hierRoot2" presStyleCnt="0">
        <dgm:presLayoutVars>
          <dgm:hierBranch val="init"/>
        </dgm:presLayoutVars>
      </dgm:prSet>
      <dgm:spPr/>
    </dgm:pt>
    <dgm:pt modelId="{5B135552-E1AE-43EF-A861-88571331353D}" type="pres">
      <dgm:prSet presAssocID="{14430805-A824-4661-A58A-C93EEC30FB02}" presName="rootComposite" presStyleCnt="0"/>
      <dgm:spPr/>
    </dgm:pt>
    <dgm:pt modelId="{385D6E0B-BE56-40DB-8377-6CAD1C80DFF4}" type="pres">
      <dgm:prSet presAssocID="{14430805-A824-4661-A58A-C93EEC30FB02}" presName="rootText" presStyleLbl="node2" presStyleIdx="1" presStyleCnt="3" custScaleX="161908" custScaleY="110000">
        <dgm:presLayoutVars>
          <dgm:chPref val="3"/>
        </dgm:presLayoutVars>
      </dgm:prSet>
      <dgm:spPr/>
    </dgm:pt>
    <dgm:pt modelId="{A0DD6FD1-F4FA-4FB7-B7AE-4539C7E30BB7}" type="pres">
      <dgm:prSet presAssocID="{14430805-A824-4661-A58A-C93EEC30FB02}" presName="rootConnector" presStyleLbl="node2" presStyleIdx="1" presStyleCnt="3"/>
      <dgm:spPr/>
    </dgm:pt>
    <dgm:pt modelId="{3CEE996A-0E60-4445-B6B7-302C1F2FBD24}" type="pres">
      <dgm:prSet presAssocID="{14430805-A824-4661-A58A-C93EEC30FB02}" presName="hierChild4" presStyleCnt="0"/>
      <dgm:spPr/>
    </dgm:pt>
    <dgm:pt modelId="{70DEF679-50F4-429D-BB5C-A7A9BEA76EEF}" type="pres">
      <dgm:prSet presAssocID="{3D2D7C23-FF65-4002-BEDD-58CB17C16C17}" presName="Name37" presStyleLbl="parChTrans1D3" presStyleIdx="3" presStyleCnt="9"/>
      <dgm:spPr/>
    </dgm:pt>
    <dgm:pt modelId="{FD89FC4C-8D17-48E7-A67E-DB9DF2D9F2A5}" type="pres">
      <dgm:prSet presAssocID="{6A0E1CBB-4070-49A9-A4E8-2CECD74717AD}" presName="hierRoot2" presStyleCnt="0">
        <dgm:presLayoutVars>
          <dgm:hierBranch val="init"/>
        </dgm:presLayoutVars>
      </dgm:prSet>
      <dgm:spPr/>
    </dgm:pt>
    <dgm:pt modelId="{E71A9A2D-67C4-49B5-A951-093C31988816}" type="pres">
      <dgm:prSet presAssocID="{6A0E1CBB-4070-49A9-A4E8-2CECD74717AD}" presName="rootComposite" presStyleCnt="0"/>
      <dgm:spPr/>
    </dgm:pt>
    <dgm:pt modelId="{55849688-75DF-4739-AAF8-22B9AA5F7E41}" type="pres">
      <dgm:prSet presAssocID="{6A0E1CBB-4070-49A9-A4E8-2CECD74717AD}" presName="rootText" presStyleLbl="node3" presStyleIdx="3" presStyleCnt="9" custScaleX="127990" custLinFactNeighborX="771" custLinFactNeighborY="1321">
        <dgm:presLayoutVars>
          <dgm:chPref val="3"/>
        </dgm:presLayoutVars>
      </dgm:prSet>
      <dgm:spPr/>
    </dgm:pt>
    <dgm:pt modelId="{E5FB479C-3B71-486F-9755-0134DB2918AF}" type="pres">
      <dgm:prSet presAssocID="{6A0E1CBB-4070-49A9-A4E8-2CECD74717AD}" presName="rootConnector" presStyleLbl="node3" presStyleIdx="3" presStyleCnt="9"/>
      <dgm:spPr/>
    </dgm:pt>
    <dgm:pt modelId="{F97ECF3C-1B53-4CBD-A612-2F4E21008ED2}" type="pres">
      <dgm:prSet presAssocID="{6A0E1CBB-4070-49A9-A4E8-2CECD74717AD}" presName="hierChild4" presStyleCnt="0"/>
      <dgm:spPr/>
    </dgm:pt>
    <dgm:pt modelId="{AFA3A27F-D175-4EF3-811E-AA3F01B0CF5C}" type="pres">
      <dgm:prSet presAssocID="{6A0E1CBB-4070-49A9-A4E8-2CECD74717AD}" presName="hierChild5" presStyleCnt="0"/>
      <dgm:spPr/>
    </dgm:pt>
    <dgm:pt modelId="{1AEF7772-CB56-434E-86CC-7CFEC508E8DF}" type="pres">
      <dgm:prSet presAssocID="{F017E272-7997-4137-8E73-D4DAE24FA334}" presName="Name37" presStyleLbl="parChTrans1D3" presStyleIdx="4" presStyleCnt="9"/>
      <dgm:spPr/>
    </dgm:pt>
    <dgm:pt modelId="{28C4A1C9-D65B-4D2C-A8DC-2DE57DCCB7E7}" type="pres">
      <dgm:prSet presAssocID="{FF147469-8E60-4069-AB95-ADF26B91A199}" presName="hierRoot2" presStyleCnt="0">
        <dgm:presLayoutVars>
          <dgm:hierBranch val="init"/>
        </dgm:presLayoutVars>
      </dgm:prSet>
      <dgm:spPr/>
    </dgm:pt>
    <dgm:pt modelId="{4D11A1F1-16F3-4AF5-8793-C2A69EC56FB0}" type="pres">
      <dgm:prSet presAssocID="{FF147469-8E60-4069-AB95-ADF26B91A199}" presName="rootComposite" presStyleCnt="0"/>
      <dgm:spPr/>
    </dgm:pt>
    <dgm:pt modelId="{BA148A56-3B43-4CD0-86C0-B046F3520E6B}" type="pres">
      <dgm:prSet presAssocID="{FF147469-8E60-4069-AB95-ADF26B91A199}" presName="rootText" presStyleLbl="node3" presStyleIdx="4" presStyleCnt="9" custScaleX="127990" custLinFactNeighborX="771" custLinFactNeighborY="1321">
        <dgm:presLayoutVars>
          <dgm:chPref val="3"/>
        </dgm:presLayoutVars>
      </dgm:prSet>
      <dgm:spPr/>
    </dgm:pt>
    <dgm:pt modelId="{8212598E-0A79-4B3C-A688-7178A1C53613}" type="pres">
      <dgm:prSet presAssocID="{FF147469-8E60-4069-AB95-ADF26B91A199}" presName="rootConnector" presStyleLbl="node3" presStyleIdx="4" presStyleCnt="9"/>
      <dgm:spPr/>
    </dgm:pt>
    <dgm:pt modelId="{1C27E2BB-B46C-4280-9BF3-62095D37B8AE}" type="pres">
      <dgm:prSet presAssocID="{FF147469-8E60-4069-AB95-ADF26B91A199}" presName="hierChild4" presStyleCnt="0"/>
      <dgm:spPr/>
    </dgm:pt>
    <dgm:pt modelId="{79D1E359-6587-4644-92C3-D27EF418D85F}" type="pres">
      <dgm:prSet presAssocID="{FF147469-8E60-4069-AB95-ADF26B91A199}" presName="hierChild5" presStyleCnt="0"/>
      <dgm:spPr/>
    </dgm:pt>
    <dgm:pt modelId="{35B43027-AE2B-44D9-9D71-DF9DDDBD6554}" type="pres">
      <dgm:prSet presAssocID="{14430805-A824-4661-A58A-C93EEC30FB02}" presName="hierChild5" presStyleCnt="0"/>
      <dgm:spPr/>
    </dgm:pt>
    <dgm:pt modelId="{36D06D2D-D55C-4115-87AC-6072AFCE3E30}" type="pres">
      <dgm:prSet presAssocID="{FA705F33-84CA-4DA8-9D64-86ABF2292A4A}" presName="Name37" presStyleLbl="parChTrans1D2" presStyleIdx="2" presStyleCnt="3"/>
      <dgm:spPr/>
    </dgm:pt>
    <dgm:pt modelId="{4C59DFB3-3074-40B6-9074-0EE6A728D369}" type="pres">
      <dgm:prSet presAssocID="{6D64762F-6BE4-4C1A-BEE8-3B044DB302D3}" presName="hierRoot2" presStyleCnt="0">
        <dgm:presLayoutVars>
          <dgm:hierBranch val="init"/>
        </dgm:presLayoutVars>
      </dgm:prSet>
      <dgm:spPr/>
    </dgm:pt>
    <dgm:pt modelId="{3F40D0AF-6A4B-4075-836F-2282B798A744}" type="pres">
      <dgm:prSet presAssocID="{6D64762F-6BE4-4C1A-BEE8-3B044DB302D3}" presName="rootComposite" presStyleCnt="0"/>
      <dgm:spPr/>
    </dgm:pt>
    <dgm:pt modelId="{FD116A32-6FAD-4469-BB0F-E2F43635B21A}" type="pres">
      <dgm:prSet presAssocID="{6D64762F-6BE4-4C1A-BEE8-3B044DB302D3}" presName="rootText" presStyleLbl="node2" presStyleIdx="2" presStyleCnt="3" custScaleX="161908" custScaleY="110000">
        <dgm:presLayoutVars>
          <dgm:chPref val="3"/>
        </dgm:presLayoutVars>
      </dgm:prSet>
      <dgm:spPr/>
    </dgm:pt>
    <dgm:pt modelId="{F8E9F58F-FA54-49EB-B2A6-0420ADFB5E71}" type="pres">
      <dgm:prSet presAssocID="{6D64762F-6BE4-4C1A-BEE8-3B044DB302D3}" presName="rootConnector" presStyleLbl="node2" presStyleIdx="2" presStyleCnt="3"/>
      <dgm:spPr/>
    </dgm:pt>
    <dgm:pt modelId="{15EC2808-BCCA-48E8-A9B0-11EDC03210DD}" type="pres">
      <dgm:prSet presAssocID="{6D64762F-6BE4-4C1A-BEE8-3B044DB302D3}" presName="hierChild4" presStyleCnt="0"/>
      <dgm:spPr/>
    </dgm:pt>
    <dgm:pt modelId="{F8A527BA-4ED2-4256-8A87-25A2DBA71950}" type="pres">
      <dgm:prSet presAssocID="{3E41C0D2-B471-4F3E-88B8-194DF84CDFE7}" presName="Name37" presStyleLbl="parChTrans1D3" presStyleIdx="5" presStyleCnt="9"/>
      <dgm:spPr/>
    </dgm:pt>
    <dgm:pt modelId="{C0B9ED86-37ED-4663-A1E6-2CD2EAA54114}" type="pres">
      <dgm:prSet presAssocID="{F7416BB5-0388-4865-B2CD-1AD44BBF2F20}" presName="hierRoot2" presStyleCnt="0">
        <dgm:presLayoutVars>
          <dgm:hierBranch val="init"/>
        </dgm:presLayoutVars>
      </dgm:prSet>
      <dgm:spPr/>
    </dgm:pt>
    <dgm:pt modelId="{C75E6A31-F643-455C-8DE6-980A515E1708}" type="pres">
      <dgm:prSet presAssocID="{F7416BB5-0388-4865-B2CD-1AD44BBF2F20}" presName="rootComposite" presStyleCnt="0"/>
      <dgm:spPr/>
    </dgm:pt>
    <dgm:pt modelId="{E5E57E5D-9390-4C76-9EDF-6730126142E9}" type="pres">
      <dgm:prSet presAssocID="{F7416BB5-0388-4865-B2CD-1AD44BBF2F20}" presName="rootText" presStyleLbl="node3" presStyleIdx="5" presStyleCnt="9" custScaleX="127990" custLinFactNeighborX="771" custLinFactNeighborY="1321">
        <dgm:presLayoutVars>
          <dgm:chPref val="3"/>
        </dgm:presLayoutVars>
      </dgm:prSet>
      <dgm:spPr/>
    </dgm:pt>
    <dgm:pt modelId="{75143FCD-D2FA-4CF2-96E3-B6871E5D2574}" type="pres">
      <dgm:prSet presAssocID="{F7416BB5-0388-4865-B2CD-1AD44BBF2F20}" presName="rootConnector" presStyleLbl="node3" presStyleIdx="5" presStyleCnt="9"/>
      <dgm:spPr/>
    </dgm:pt>
    <dgm:pt modelId="{78019C4E-8B84-4EB8-8D7B-A0758CE4B933}" type="pres">
      <dgm:prSet presAssocID="{F7416BB5-0388-4865-B2CD-1AD44BBF2F20}" presName="hierChild4" presStyleCnt="0"/>
      <dgm:spPr/>
    </dgm:pt>
    <dgm:pt modelId="{2CD5938F-914B-4644-B9C1-773E5322A8BE}" type="pres">
      <dgm:prSet presAssocID="{F7416BB5-0388-4865-B2CD-1AD44BBF2F20}" presName="hierChild5" presStyleCnt="0"/>
      <dgm:spPr/>
    </dgm:pt>
    <dgm:pt modelId="{8B420589-E0BC-4BB3-9450-532CBB530E29}" type="pres">
      <dgm:prSet presAssocID="{B7528624-0011-49A8-BCFA-05BA48FB1EFA}" presName="Name37" presStyleLbl="parChTrans1D3" presStyleIdx="6" presStyleCnt="9"/>
      <dgm:spPr/>
    </dgm:pt>
    <dgm:pt modelId="{1886805A-87AA-4BBB-9ACF-4B66C508E472}" type="pres">
      <dgm:prSet presAssocID="{DDF46D13-D326-46AB-9016-BD27FEC6422A}" presName="hierRoot2" presStyleCnt="0">
        <dgm:presLayoutVars>
          <dgm:hierBranch val="init"/>
        </dgm:presLayoutVars>
      </dgm:prSet>
      <dgm:spPr/>
    </dgm:pt>
    <dgm:pt modelId="{F0637BAE-6C9E-494B-BFD6-A2845DE900F6}" type="pres">
      <dgm:prSet presAssocID="{DDF46D13-D326-46AB-9016-BD27FEC6422A}" presName="rootComposite" presStyleCnt="0"/>
      <dgm:spPr/>
    </dgm:pt>
    <dgm:pt modelId="{7922B134-227B-4369-8B06-00D823EFA416}" type="pres">
      <dgm:prSet presAssocID="{DDF46D13-D326-46AB-9016-BD27FEC6422A}" presName="rootText" presStyleLbl="node3" presStyleIdx="6" presStyleCnt="9" custScaleX="127990" custLinFactNeighborX="771" custLinFactNeighborY="1321">
        <dgm:presLayoutVars>
          <dgm:chPref val="3"/>
        </dgm:presLayoutVars>
      </dgm:prSet>
      <dgm:spPr/>
    </dgm:pt>
    <dgm:pt modelId="{F51B2DBF-B4C6-441C-A74E-68DF7B56E471}" type="pres">
      <dgm:prSet presAssocID="{DDF46D13-D326-46AB-9016-BD27FEC6422A}" presName="rootConnector" presStyleLbl="node3" presStyleIdx="6" presStyleCnt="9"/>
      <dgm:spPr/>
    </dgm:pt>
    <dgm:pt modelId="{232B83ED-949A-4D69-B95E-7863F37E6575}" type="pres">
      <dgm:prSet presAssocID="{DDF46D13-D326-46AB-9016-BD27FEC6422A}" presName="hierChild4" presStyleCnt="0"/>
      <dgm:spPr/>
    </dgm:pt>
    <dgm:pt modelId="{D874CA85-0161-4BA1-B8C3-0886B05CD90F}" type="pres">
      <dgm:prSet presAssocID="{DDF46D13-D326-46AB-9016-BD27FEC6422A}" presName="hierChild5" presStyleCnt="0"/>
      <dgm:spPr/>
    </dgm:pt>
    <dgm:pt modelId="{C4215CDB-D61F-4A0C-8941-02747C2BF88B}" type="pres">
      <dgm:prSet presAssocID="{6DB037F7-8A6A-4C3D-94EF-A6EA3771B170}" presName="Name37" presStyleLbl="parChTrans1D3" presStyleIdx="7" presStyleCnt="9"/>
      <dgm:spPr/>
    </dgm:pt>
    <dgm:pt modelId="{E94C6E87-BA44-4538-8B0B-54FED647CADB}" type="pres">
      <dgm:prSet presAssocID="{B152248B-E5F7-4DED-B8A8-D074E4834230}" presName="hierRoot2" presStyleCnt="0">
        <dgm:presLayoutVars>
          <dgm:hierBranch val="init"/>
        </dgm:presLayoutVars>
      </dgm:prSet>
      <dgm:spPr/>
    </dgm:pt>
    <dgm:pt modelId="{5134D0DB-32D0-444F-BBFA-52411D02A87A}" type="pres">
      <dgm:prSet presAssocID="{B152248B-E5F7-4DED-B8A8-D074E4834230}" presName="rootComposite" presStyleCnt="0"/>
      <dgm:spPr/>
    </dgm:pt>
    <dgm:pt modelId="{F31A5980-3348-43BC-8904-627A367FDE70}" type="pres">
      <dgm:prSet presAssocID="{B152248B-E5F7-4DED-B8A8-D074E4834230}" presName="rootText" presStyleLbl="node3" presStyleIdx="7" presStyleCnt="9" custScaleX="127990" custLinFactNeighborX="771" custLinFactNeighborY="1321">
        <dgm:presLayoutVars>
          <dgm:chPref val="3"/>
        </dgm:presLayoutVars>
      </dgm:prSet>
      <dgm:spPr/>
    </dgm:pt>
    <dgm:pt modelId="{4FFFB3D9-6B77-4FCA-84B1-944FA9BF9387}" type="pres">
      <dgm:prSet presAssocID="{B152248B-E5F7-4DED-B8A8-D074E4834230}" presName="rootConnector" presStyleLbl="node3" presStyleIdx="7" presStyleCnt="9"/>
      <dgm:spPr/>
    </dgm:pt>
    <dgm:pt modelId="{3D4874E4-55A4-465E-9A72-D8690EBB91A5}" type="pres">
      <dgm:prSet presAssocID="{B152248B-E5F7-4DED-B8A8-D074E4834230}" presName="hierChild4" presStyleCnt="0"/>
      <dgm:spPr/>
    </dgm:pt>
    <dgm:pt modelId="{AD4AF81A-2F3B-4483-8D9B-2A3942A90351}" type="pres">
      <dgm:prSet presAssocID="{B152248B-E5F7-4DED-B8A8-D074E4834230}" presName="hierChild5" presStyleCnt="0"/>
      <dgm:spPr/>
    </dgm:pt>
    <dgm:pt modelId="{E8DF11BE-456B-49E4-85B0-E314E463632A}" type="pres">
      <dgm:prSet presAssocID="{94EC478D-159B-4877-A8A8-132F9AB4977B}" presName="Name37" presStyleLbl="parChTrans1D3" presStyleIdx="8" presStyleCnt="9"/>
      <dgm:spPr/>
    </dgm:pt>
    <dgm:pt modelId="{4AD8E9C3-B550-4B54-A116-4B683752BA70}" type="pres">
      <dgm:prSet presAssocID="{B21FA35D-18A6-4BB7-B30A-1D3BAC5EE1ED}" presName="hierRoot2" presStyleCnt="0">
        <dgm:presLayoutVars>
          <dgm:hierBranch val="init"/>
        </dgm:presLayoutVars>
      </dgm:prSet>
      <dgm:spPr/>
    </dgm:pt>
    <dgm:pt modelId="{ECBFEA06-8690-4B34-8139-620ED8E457C5}" type="pres">
      <dgm:prSet presAssocID="{B21FA35D-18A6-4BB7-B30A-1D3BAC5EE1ED}" presName="rootComposite" presStyleCnt="0"/>
      <dgm:spPr/>
    </dgm:pt>
    <dgm:pt modelId="{29F87972-F730-4EFF-8C49-BFE78D6F6E05}" type="pres">
      <dgm:prSet presAssocID="{B21FA35D-18A6-4BB7-B30A-1D3BAC5EE1ED}" presName="rootText" presStyleLbl="node3" presStyleIdx="8" presStyleCnt="9" custScaleX="127990">
        <dgm:presLayoutVars>
          <dgm:chPref val="3"/>
        </dgm:presLayoutVars>
      </dgm:prSet>
      <dgm:spPr/>
    </dgm:pt>
    <dgm:pt modelId="{C0B9E2A2-6777-48A9-9166-581CEDB740DD}" type="pres">
      <dgm:prSet presAssocID="{B21FA35D-18A6-4BB7-B30A-1D3BAC5EE1ED}" presName="rootConnector" presStyleLbl="node3" presStyleIdx="8" presStyleCnt="9"/>
      <dgm:spPr/>
    </dgm:pt>
    <dgm:pt modelId="{21774C30-928B-482F-9108-BA2F8C3A643F}" type="pres">
      <dgm:prSet presAssocID="{B21FA35D-18A6-4BB7-B30A-1D3BAC5EE1ED}" presName="hierChild4" presStyleCnt="0"/>
      <dgm:spPr/>
    </dgm:pt>
    <dgm:pt modelId="{1C8CAFA4-D837-424B-9AF0-A1560CD77EA6}" type="pres">
      <dgm:prSet presAssocID="{B21FA35D-18A6-4BB7-B30A-1D3BAC5EE1ED}" presName="hierChild5" presStyleCnt="0"/>
      <dgm:spPr/>
    </dgm:pt>
    <dgm:pt modelId="{E5116588-B137-4FFC-B948-3819734C94EC}" type="pres">
      <dgm:prSet presAssocID="{6D64762F-6BE4-4C1A-BEE8-3B044DB302D3}" presName="hierChild5" presStyleCnt="0"/>
      <dgm:spPr/>
    </dgm:pt>
    <dgm:pt modelId="{167E13E7-CE65-4153-9EC3-2BE629BCF944}" type="pres">
      <dgm:prSet presAssocID="{AB09F47F-F57B-4C73-B9CA-219F42D777BA}" presName="hierChild3" presStyleCnt="0"/>
      <dgm:spPr/>
    </dgm:pt>
  </dgm:ptLst>
  <dgm:cxnLst>
    <dgm:cxn modelId="{3732D006-E10B-4D66-9D9F-F20FBD4D2A1C}" srcId="{6D64762F-6BE4-4C1A-BEE8-3B044DB302D3}" destId="{B21FA35D-18A6-4BB7-B30A-1D3BAC5EE1ED}" srcOrd="3" destOrd="0" parTransId="{94EC478D-159B-4877-A8A8-132F9AB4977B}" sibTransId="{7F99536E-FC92-4C70-A51F-3A4302FCCA9A}"/>
    <dgm:cxn modelId="{383BAC17-B086-441E-98F5-D7FA3660D3D9}" type="presOf" srcId="{94EC478D-159B-4877-A8A8-132F9AB4977B}" destId="{E8DF11BE-456B-49E4-85B0-E314E463632A}" srcOrd="0" destOrd="0" presId="urn:microsoft.com/office/officeart/2005/8/layout/orgChart1"/>
    <dgm:cxn modelId="{F0EA361B-9056-479C-B7FD-C4B4295AA4B6}" type="presOf" srcId="{3E41C0D2-B471-4F3E-88B8-194DF84CDFE7}" destId="{F8A527BA-4ED2-4256-8A87-25A2DBA71950}" srcOrd="0" destOrd="0" presId="urn:microsoft.com/office/officeart/2005/8/layout/orgChart1"/>
    <dgm:cxn modelId="{D931AD1D-1B23-4E9C-B3FF-2BF03F280B11}" type="presOf" srcId="{A76C663E-E85D-4838-B22A-7177DDBBC586}" destId="{F5F7DF73-52F9-4D6A-8C28-E3DED2B87BE1}" srcOrd="1" destOrd="0" presId="urn:microsoft.com/office/officeart/2005/8/layout/orgChart1"/>
    <dgm:cxn modelId="{CA352E29-5ED6-4666-BFF2-1C68ECCB43C4}" type="presOf" srcId="{6A0E1CBB-4070-49A9-A4E8-2CECD74717AD}" destId="{E5FB479C-3B71-486F-9755-0134DB2918AF}" srcOrd="1" destOrd="0" presId="urn:microsoft.com/office/officeart/2005/8/layout/orgChart1"/>
    <dgm:cxn modelId="{D1E12E30-8CD7-47FF-9B9C-4CA9AB901918}" type="presOf" srcId="{FA705F33-84CA-4DA8-9D64-86ABF2292A4A}" destId="{36D06D2D-D55C-4115-87AC-6072AFCE3E30}" srcOrd="0" destOrd="0" presId="urn:microsoft.com/office/officeart/2005/8/layout/orgChart1"/>
    <dgm:cxn modelId="{BEE75D39-D12C-43BB-B39E-194FE59E678B}" type="presOf" srcId="{6D64762F-6BE4-4C1A-BEE8-3B044DB302D3}" destId="{FD116A32-6FAD-4469-BB0F-E2F43635B21A}" srcOrd="0" destOrd="0" presId="urn:microsoft.com/office/officeart/2005/8/layout/orgChart1"/>
    <dgm:cxn modelId="{B331193D-F03B-4C2C-9A15-0A033CB3FB1A}" type="presOf" srcId="{A26A6787-51E8-4EF5-9D66-55829E3DE862}" destId="{68F82536-77BB-409D-9C8B-77AC394FE604}" srcOrd="1" destOrd="0" presId="urn:microsoft.com/office/officeart/2005/8/layout/orgChart1"/>
    <dgm:cxn modelId="{7DB31363-CFFC-441C-9B9A-B039A48AEC31}" type="presOf" srcId="{F7416BB5-0388-4865-B2CD-1AD44BBF2F20}" destId="{75143FCD-D2FA-4CF2-96E3-B6871E5D2574}" srcOrd="1" destOrd="0" presId="urn:microsoft.com/office/officeart/2005/8/layout/orgChart1"/>
    <dgm:cxn modelId="{2ED6E263-DE36-40E9-BFB2-683F2D8912B4}" type="presOf" srcId="{FF147469-8E60-4069-AB95-ADF26B91A199}" destId="{8212598E-0A79-4B3C-A688-7178A1C53613}" srcOrd="1" destOrd="0" presId="urn:microsoft.com/office/officeart/2005/8/layout/orgChart1"/>
    <dgm:cxn modelId="{BC042C64-40CC-41E2-A81F-6D189D009123}" type="presOf" srcId="{F007AB5C-BCF4-4614-9E1A-720734A74F12}" destId="{A83B93B6-1FAD-4EEC-B544-785E61E772A3}" srcOrd="0" destOrd="0" presId="urn:microsoft.com/office/officeart/2005/8/layout/orgChart1"/>
    <dgm:cxn modelId="{87D69965-DD75-47BB-871E-0AE58471B0D4}" srcId="{AB09F47F-F57B-4C73-B9CA-219F42D777BA}" destId="{6D64762F-6BE4-4C1A-BEE8-3B044DB302D3}" srcOrd="2" destOrd="0" parTransId="{FA705F33-84CA-4DA8-9D64-86ABF2292A4A}" sibTransId="{36E18CEE-4170-4B48-BB03-D79D90E70927}"/>
    <dgm:cxn modelId="{56DF354A-B649-4510-BE93-80CF3B6DBC3D}" srcId="{6D64762F-6BE4-4C1A-BEE8-3B044DB302D3}" destId="{DDF46D13-D326-46AB-9016-BD27FEC6422A}" srcOrd="1" destOrd="0" parTransId="{B7528624-0011-49A8-BCFA-05BA48FB1EFA}" sibTransId="{ADA0A032-6239-47D5-8F1B-1FA4F1D321CC}"/>
    <dgm:cxn modelId="{8E87B570-444B-44CA-A537-2B3C3E1BD5CE}" srcId="{14430805-A824-4661-A58A-C93EEC30FB02}" destId="{FF147469-8E60-4069-AB95-ADF26B91A199}" srcOrd="1" destOrd="0" parTransId="{F017E272-7997-4137-8E73-D4DAE24FA334}" sibTransId="{10C2FD31-5BFA-416D-BCA1-D5689B8C8038}"/>
    <dgm:cxn modelId="{BF3D4771-2547-46E8-97C4-5D57832A8EF0}" type="presOf" srcId="{6A0E1CBB-4070-49A9-A4E8-2CECD74717AD}" destId="{55849688-75DF-4739-AAF8-22B9AA5F7E41}" srcOrd="0" destOrd="0" presId="urn:microsoft.com/office/officeart/2005/8/layout/orgChart1"/>
    <dgm:cxn modelId="{6E74A152-CBE2-473A-8CA4-2049F349B005}" type="presOf" srcId="{DDF46D13-D326-46AB-9016-BD27FEC6422A}" destId="{F51B2DBF-B4C6-441C-A74E-68DF7B56E471}" srcOrd="1" destOrd="0" presId="urn:microsoft.com/office/officeart/2005/8/layout/orgChart1"/>
    <dgm:cxn modelId="{C89FF958-2FBA-4C05-B37D-0D3C89017A28}" type="presOf" srcId="{DDF46D13-D326-46AB-9016-BD27FEC6422A}" destId="{7922B134-227B-4369-8B06-00D823EFA416}" srcOrd="0" destOrd="0" presId="urn:microsoft.com/office/officeart/2005/8/layout/orgChart1"/>
    <dgm:cxn modelId="{14484879-B88C-45D1-A573-BAC16499D75A}" type="presOf" srcId="{6D64762F-6BE4-4C1A-BEE8-3B044DB302D3}" destId="{F8E9F58F-FA54-49EB-B2A6-0420ADFB5E71}" srcOrd="1" destOrd="0" presId="urn:microsoft.com/office/officeart/2005/8/layout/orgChart1"/>
    <dgm:cxn modelId="{C5E6487E-CA6C-4639-9676-38FCB880A81B}" type="presOf" srcId="{A1959C0A-4130-4125-B639-5DBFFD73793F}" destId="{60B44AB3-4E2F-4386-A1AD-8DF214AD928C}" srcOrd="0" destOrd="0" presId="urn:microsoft.com/office/officeart/2005/8/layout/orgChart1"/>
    <dgm:cxn modelId="{F5713185-421F-4245-9808-1A54DB119C22}" type="presOf" srcId="{F017E272-7997-4137-8E73-D4DAE24FA334}" destId="{1AEF7772-CB56-434E-86CC-7CFEC508E8DF}" srcOrd="0" destOrd="0" presId="urn:microsoft.com/office/officeart/2005/8/layout/orgChart1"/>
    <dgm:cxn modelId="{C4EDC68B-7F58-46DC-84B9-F1C3724C1979}" type="presOf" srcId="{B21FA35D-18A6-4BB7-B30A-1D3BAC5EE1ED}" destId="{29F87972-F730-4EFF-8C49-BFE78D6F6E05}" srcOrd="0" destOrd="0" presId="urn:microsoft.com/office/officeart/2005/8/layout/orgChart1"/>
    <dgm:cxn modelId="{49FA1894-C82B-430A-AF90-010E784E7E8E}" type="presOf" srcId="{B152248B-E5F7-4DED-B8A8-D074E4834230}" destId="{4FFFB3D9-6B77-4FCA-84B1-944FA9BF9387}" srcOrd="1" destOrd="0" presId="urn:microsoft.com/office/officeart/2005/8/layout/orgChart1"/>
    <dgm:cxn modelId="{4C147894-479A-4082-9B8A-3408D52B4735}" type="presOf" srcId="{29F5DC0A-69EA-46AC-8464-E93A77C6515A}" destId="{F6772BCB-7884-45AC-A05A-D773296AA1A4}" srcOrd="1" destOrd="0" presId="urn:microsoft.com/office/officeart/2005/8/layout/orgChart1"/>
    <dgm:cxn modelId="{D8BABFA3-B46D-4722-8294-4D382C0DD9B9}" srcId="{6D64762F-6BE4-4C1A-BEE8-3B044DB302D3}" destId="{B152248B-E5F7-4DED-B8A8-D074E4834230}" srcOrd="2" destOrd="0" parTransId="{6DB037F7-8A6A-4C3D-94EF-A6EA3771B170}" sibTransId="{76D244B5-8ECA-4867-B18C-82BEE8AF075F}"/>
    <dgm:cxn modelId="{80AE10A4-B116-4012-AF56-61D809202DF5}" type="presOf" srcId="{AB09F47F-F57B-4C73-B9CA-219F42D777BA}" destId="{F9BF48C8-46CA-4864-9D45-F28F561B2624}" srcOrd="1" destOrd="0" presId="urn:microsoft.com/office/officeart/2005/8/layout/orgChart1"/>
    <dgm:cxn modelId="{FB9420A7-5A48-4B87-8B64-579B9C159727}" type="presOf" srcId="{B21FA35D-18A6-4BB7-B30A-1D3BAC5EE1ED}" destId="{C0B9E2A2-6777-48A9-9166-581CEDB740DD}" srcOrd="1" destOrd="0" presId="urn:microsoft.com/office/officeart/2005/8/layout/orgChart1"/>
    <dgm:cxn modelId="{96077BA7-623E-4207-9EBA-92FECE122A50}" type="presOf" srcId="{F7416BB5-0388-4865-B2CD-1AD44BBF2F20}" destId="{E5E57E5D-9390-4C76-9EDF-6730126142E9}" srcOrd="0" destOrd="0" presId="urn:microsoft.com/office/officeart/2005/8/layout/orgChart1"/>
    <dgm:cxn modelId="{557341AC-4F14-4F98-9070-9D88F091758B}" type="presOf" srcId="{AB09F47F-F57B-4C73-B9CA-219F42D777BA}" destId="{A04AA83D-3926-4747-A0E6-80AA178358C7}" srcOrd="0" destOrd="0" presId="urn:microsoft.com/office/officeart/2005/8/layout/orgChart1"/>
    <dgm:cxn modelId="{E294EAB4-04BA-49DA-98A9-AE44F8C0FF69}" type="presOf" srcId="{6AF26E69-AB21-49C6-994D-0A4EA7C667E5}" destId="{0037E639-7FF0-43C5-90D3-AD6F317BA2F8}" srcOrd="1" destOrd="0" presId="urn:microsoft.com/office/officeart/2005/8/layout/orgChart1"/>
    <dgm:cxn modelId="{4F69A7B6-AEEC-4370-8ED3-92606E55AD3B}" type="presOf" srcId="{6AF26E69-AB21-49C6-994D-0A4EA7C667E5}" destId="{1ADA4A50-4FB9-49BF-B16F-80D3BA9CC51A}" srcOrd="0" destOrd="0" presId="urn:microsoft.com/office/officeart/2005/8/layout/orgChart1"/>
    <dgm:cxn modelId="{864B76B8-4AF1-4BED-A247-9B271996174E}" type="presOf" srcId="{A26A6787-51E8-4EF5-9D66-55829E3DE862}" destId="{D48CD8D4-1BBC-4395-9763-A901500BB7CF}" srcOrd="0" destOrd="0" presId="urn:microsoft.com/office/officeart/2005/8/layout/orgChart1"/>
    <dgm:cxn modelId="{15EE1DBF-931D-4610-8472-557DD4D245EF}" srcId="{29F5DC0A-69EA-46AC-8464-E93A77C6515A}" destId="{A76C663E-E85D-4838-B22A-7177DDBBC586}" srcOrd="0" destOrd="0" parTransId="{B035E227-E0C1-410B-87EA-39C27C755D61}" sibTransId="{B75B7D30-7253-4132-9BA7-CBF1A43911F1}"/>
    <dgm:cxn modelId="{C876FFBF-FB98-4BEE-873A-37E58719F92D}" type="presOf" srcId="{A76C663E-E85D-4838-B22A-7177DDBBC586}" destId="{74E8BDE6-68FB-47D7-A603-7BBD8E531B20}" srcOrd="0" destOrd="0" presId="urn:microsoft.com/office/officeart/2005/8/layout/orgChart1"/>
    <dgm:cxn modelId="{F0D640C6-10CA-47CE-8D20-A0744FC4887B}" srcId="{29F5DC0A-69EA-46AC-8464-E93A77C6515A}" destId="{6AF26E69-AB21-49C6-994D-0A4EA7C667E5}" srcOrd="1" destOrd="0" parTransId="{F007AB5C-BCF4-4614-9E1A-720734A74F12}" sibTransId="{9FBC1EEB-5981-4CE1-ADB0-A7B6AF47FD36}"/>
    <dgm:cxn modelId="{C4BC4EC6-BE30-4735-992E-773354B4EA63}" srcId="{AB09F47F-F57B-4C73-B9CA-219F42D777BA}" destId="{29F5DC0A-69EA-46AC-8464-E93A77C6515A}" srcOrd="0" destOrd="0" parTransId="{64633E7A-6D09-45E0-B619-0BAA7B740792}" sibTransId="{8E5DC50C-9AE3-46F8-80D2-56580BF8AE25}"/>
    <dgm:cxn modelId="{DB9E6EC7-3C0F-49E8-ADC8-7EF22D06F44E}" type="presOf" srcId="{B035E227-E0C1-410B-87EA-39C27C755D61}" destId="{3F098751-5EA0-4FA6-AD5E-1C5AED0CDD9F}" srcOrd="0" destOrd="0" presId="urn:microsoft.com/office/officeart/2005/8/layout/orgChart1"/>
    <dgm:cxn modelId="{055102C8-4D9B-4881-9902-1548627BC6C9}" type="presOf" srcId="{6DB037F7-8A6A-4C3D-94EF-A6EA3771B170}" destId="{C4215CDB-D61F-4A0C-8941-02747C2BF88B}" srcOrd="0" destOrd="0" presId="urn:microsoft.com/office/officeart/2005/8/layout/orgChart1"/>
    <dgm:cxn modelId="{F1493DCB-99D5-4518-B1DE-E010EE499F45}" type="presOf" srcId="{FF147469-8E60-4069-AB95-ADF26B91A199}" destId="{BA148A56-3B43-4CD0-86C0-B046F3520E6B}" srcOrd="0" destOrd="0" presId="urn:microsoft.com/office/officeart/2005/8/layout/orgChart1"/>
    <dgm:cxn modelId="{11625BCC-58C8-40E5-9F73-9C45E3BD8236}" type="presOf" srcId="{B152248B-E5F7-4DED-B8A8-D074E4834230}" destId="{F31A5980-3348-43BC-8904-627A367FDE70}" srcOrd="0" destOrd="0" presId="urn:microsoft.com/office/officeart/2005/8/layout/orgChart1"/>
    <dgm:cxn modelId="{B881BBCF-005F-4B24-9762-B062F134C490}" srcId="{29F5DC0A-69EA-46AC-8464-E93A77C6515A}" destId="{A26A6787-51E8-4EF5-9D66-55829E3DE862}" srcOrd="2" destOrd="0" parTransId="{A1959C0A-4130-4125-B639-5DBFFD73793F}" sibTransId="{BA6E77A6-616E-41DB-9384-F932799346CE}"/>
    <dgm:cxn modelId="{1B6F97D2-FE74-4312-9912-637C2D1A20E0}" srcId="{6D64762F-6BE4-4C1A-BEE8-3B044DB302D3}" destId="{F7416BB5-0388-4865-B2CD-1AD44BBF2F20}" srcOrd="0" destOrd="0" parTransId="{3E41C0D2-B471-4F3E-88B8-194DF84CDFE7}" sibTransId="{10E6BF31-2326-4094-8325-0CAE08EB60CE}"/>
    <dgm:cxn modelId="{610128D3-100B-40D5-8A78-7FA323546235}" srcId="{AB09F47F-F57B-4C73-B9CA-219F42D777BA}" destId="{14430805-A824-4661-A58A-C93EEC30FB02}" srcOrd="1" destOrd="0" parTransId="{1F586A63-B8F1-42D4-AFD8-37908BDC428A}" sibTransId="{2EBD4F6A-87D5-4C6F-9F08-A6C68D007AE6}"/>
    <dgm:cxn modelId="{0704B8D9-D93A-40B0-9C17-D65CE61EC986}" type="presOf" srcId="{14430805-A824-4661-A58A-C93EEC30FB02}" destId="{385D6E0B-BE56-40DB-8377-6CAD1C80DFF4}" srcOrd="0" destOrd="0" presId="urn:microsoft.com/office/officeart/2005/8/layout/orgChart1"/>
    <dgm:cxn modelId="{8B1B85E5-3A6E-4660-9791-97743ECC3903}" type="presOf" srcId="{B7528624-0011-49A8-BCFA-05BA48FB1EFA}" destId="{8B420589-E0BC-4BB3-9450-532CBB530E29}" srcOrd="0" destOrd="0" presId="urn:microsoft.com/office/officeart/2005/8/layout/orgChart1"/>
    <dgm:cxn modelId="{57D1ACE6-AEA7-4029-B98D-EEBC672DE8E1}" type="presOf" srcId="{3D2D7C23-FF65-4002-BEDD-58CB17C16C17}" destId="{70DEF679-50F4-429D-BB5C-A7A9BEA76EEF}" srcOrd="0" destOrd="0" presId="urn:microsoft.com/office/officeart/2005/8/layout/orgChart1"/>
    <dgm:cxn modelId="{8D0869E7-071C-4DA6-A9DF-C3740EC48EAC}" type="presOf" srcId="{64633E7A-6D09-45E0-B619-0BAA7B740792}" destId="{1477DC47-6077-42E2-8F45-849F19AF7C76}" srcOrd="0" destOrd="0" presId="urn:microsoft.com/office/officeart/2005/8/layout/orgChart1"/>
    <dgm:cxn modelId="{CC8A8BED-999F-4BE1-BDF7-87CADE4EFD00}" type="presOf" srcId="{02DDC07C-83D1-42ED-B722-96EC516FB883}" destId="{60698983-9F6D-4022-B6C4-C7E2DE7A9EA0}" srcOrd="0" destOrd="0" presId="urn:microsoft.com/office/officeart/2005/8/layout/orgChart1"/>
    <dgm:cxn modelId="{9E5906EE-2ABD-47C5-B058-4043F9396569}" srcId="{02DDC07C-83D1-42ED-B722-96EC516FB883}" destId="{AB09F47F-F57B-4C73-B9CA-219F42D777BA}" srcOrd="0" destOrd="0" parTransId="{40D64ED5-B903-4F1D-8A2E-488BD987CC05}" sibTransId="{A008D0C7-0882-40AB-B79E-C212C4AC4AD3}"/>
    <dgm:cxn modelId="{36A1BDF3-8424-4DBE-98C7-D76AF9FE1629}" type="presOf" srcId="{1F586A63-B8F1-42D4-AFD8-37908BDC428A}" destId="{EAC9A6C6-5E7A-444A-A8AC-E8B931E65934}" srcOrd="0" destOrd="0" presId="urn:microsoft.com/office/officeart/2005/8/layout/orgChart1"/>
    <dgm:cxn modelId="{EEC1E3F3-692C-423A-A53A-7EEE47A2B635}" type="presOf" srcId="{29F5DC0A-69EA-46AC-8464-E93A77C6515A}" destId="{60A46EAB-B532-4153-89A6-65DE8E725B76}" srcOrd="0" destOrd="0" presId="urn:microsoft.com/office/officeart/2005/8/layout/orgChart1"/>
    <dgm:cxn modelId="{258C92F4-9178-4BDA-A53E-7DCDB6FF9572}" srcId="{14430805-A824-4661-A58A-C93EEC30FB02}" destId="{6A0E1CBB-4070-49A9-A4E8-2CECD74717AD}" srcOrd="0" destOrd="0" parTransId="{3D2D7C23-FF65-4002-BEDD-58CB17C16C17}" sibTransId="{A1707F94-F819-4FE2-9D81-B0B802F8E4C3}"/>
    <dgm:cxn modelId="{20E644F9-BD3A-4484-84E3-5C5FE31818CD}" type="presOf" srcId="{14430805-A824-4661-A58A-C93EEC30FB02}" destId="{A0DD6FD1-F4FA-4FB7-B7AE-4539C7E30BB7}" srcOrd="1" destOrd="0" presId="urn:microsoft.com/office/officeart/2005/8/layout/orgChart1"/>
    <dgm:cxn modelId="{C83B01C2-0FDD-45A0-B07C-87310D9DF436}" type="presParOf" srcId="{60698983-9F6D-4022-B6C4-C7E2DE7A9EA0}" destId="{F8712A84-127F-4AE4-AC62-985CAE8763A0}" srcOrd="0" destOrd="0" presId="urn:microsoft.com/office/officeart/2005/8/layout/orgChart1"/>
    <dgm:cxn modelId="{FBFC6185-8528-4E8B-8B03-089334C214B7}" type="presParOf" srcId="{F8712A84-127F-4AE4-AC62-985CAE8763A0}" destId="{67BB8DCF-D374-4D38-A711-DA927E49A3E2}" srcOrd="0" destOrd="0" presId="urn:microsoft.com/office/officeart/2005/8/layout/orgChart1"/>
    <dgm:cxn modelId="{40708AC3-AF5C-45CE-B277-9FDD98C22824}" type="presParOf" srcId="{67BB8DCF-D374-4D38-A711-DA927E49A3E2}" destId="{A04AA83D-3926-4747-A0E6-80AA178358C7}" srcOrd="0" destOrd="0" presId="urn:microsoft.com/office/officeart/2005/8/layout/orgChart1"/>
    <dgm:cxn modelId="{59F56846-D36F-41F7-96C3-6C3383F44E48}" type="presParOf" srcId="{67BB8DCF-D374-4D38-A711-DA927E49A3E2}" destId="{F9BF48C8-46CA-4864-9D45-F28F561B2624}" srcOrd="1" destOrd="0" presId="urn:microsoft.com/office/officeart/2005/8/layout/orgChart1"/>
    <dgm:cxn modelId="{A3C37108-9540-4843-BA3F-A26CF544F684}" type="presParOf" srcId="{F8712A84-127F-4AE4-AC62-985CAE8763A0}" destId="{E75D54CB-610F-49FE-B9B0-15E884B0F50A}" srcOrd="1" destOrd="0" presId="urn:microsoft.com/office/officeart/2005/8/layout/orgChart1"/>
    <dgm:cxn modelId="{7017A2D0-A773-4BB2-BA8C-E18F084D3216}" type="presParOf" srcId="{E75D54CB-610F-49FE-B9B0-15E884B0F50A}" destId="{1477DC47-6077-42E2-8F45-849F19AF7C76}" srcOrd="0" destOrd="0" presId="urn:microsoft.com/office/officeart/2005/8/layout/orgChart1"/>
    <dgm:cxn modelId="{B40511AB-6A29-4156-A1FF-16A8657342C4}" type="presParOf" srcId="{E75D54CB-610F-49FE-B9B0-15E884B0F50A}" destId="{104B51BC-5F6D-4EA1-B999-E8BD96607262}" srcOrd="1" destOrd="0" presId="urn:microsoft.com/office/officeart/2005/8/layout/orgChart1"/>
    <dgm:cxn modelId="{C0548C23-10A8-47E1-8C73-2A9E7CD19924}" type="presParOf" srcId="{104B51BC-5F6D-4EA1-B999-E8BD96607262}" destId="{1F1B1F4B-4903-4A14-9C18-2D461D52CF4D}" srcOrd="0" destOrd="0" presId="urn:microsoft.com/office/officeart/2005/8/layout/orgChart1"/>
    <dgm:cxn modelId="{B0C597B0-CE7A-4CD4-8D24-5AF62F65B132}" type="presParOf" srcId="{1F1B1F4B-4903-4A14-9C18-2D461D52CF4D}" destId="{60A46EAB-B532-4153-89A6-65DE8E725B76}" srcOrd="0" destOrd="0" presId="urn:microsoft.com/office/officeart/2005/8/layout/orgChart1"/>
    <dgm:cxn modelId="{AA01BE36-99C6-4404-A516-09EE366FA7DD}" type="presParOf" srcId="{1F1B1F4B-4903-4A14-9C18-2D461D52CF4D}" destId="{F6772BCB-7884-45AC-A05A-D773296AA1A4}" srcOrd="1" destOrd="0" presId="urn:microsoft.com/office/officeart/2005/8/layout/orgChart1"/>
    <dgm:cxn modelId="{26E59400-668F-41A3-AAD4-2856B9D5FC05}" type="presParOf" srcId="{104B51BC-5F6D-4EA1-B999-E8BD96607262}" destId="{D8E949C2-4443-4518-9A8A-C3C4C1DDC2C4}" srcOrd="1" destOrd="0" presId="urn:microsoft.com/office/officeart/2005/8/layout/orgChart1"/>
    <dgm:cxn modelId="{DBA2E6D5-C5A0-45BC-995D-1DB31F81F57E}" type="presParOf" srcId="{D8E949C2-4443-4518-9A8A-C3C4C1DDC2C4}" destId="{3F098751-5EA0-4FA6-AD5E-1C5AED0CDD9F}" srcOrd="0" destOrd="0" presId="urn:microsoft.com/office/officeart/2005/8/layout/orgChart1"/>
    <dgm:cxn modelId="{4FF34C70-6B9B-4FE3-B554-3F895E3F3E08}" type="presParOf" srcId="{D8E949C2-4443-4518-9A8A-C3C4C1DDC2C4}" destId="{8F1022F9-6942-4F7E-B495-5F7DEC41E64B}" srcOrd="1" destOrd="0" presId="urn:microsoft.com/office/officeart/2005/8/layout/orgChart1"/>
    <dgm:cxn modelId="{4BBCB185-6BC1-446C-8D7B-6D3D22CEB38E}" type="presParOf" srcId="{8F1022F9-6942-4F7E-B495-5F7DEC41E64B}" destId="{0EA877F5-7B8B-40C7-8F8A-1B665C7A3193}" srcOrd="0" destOrd="0" presId="urn:microsoft.com/office/officeart/2005/8/layout/orgChart1"/>
    <dgm:cxn modelId="{7D6779F5-813E-4DEA-A455-8CC7E9DC7F5B}" type="presParOf" srcId="{0EA877F5-7B8B-40C7-8F8A-1B665C7A3193}" destId="{74E8BDE6-68FB-47D7-A603-7BBD8E531B20}" srcOrd="0" destOrd="0" presId="urn:microsoft.com/office/officeart/2005/8/layout/orgChart1"/>
    <dgm:cxn modelId="{C07C68F8-31F4-4DDF-9343-EA48106D253A}" type="presParOf" srcId="{0EA877F5-7B8B-40C7-8F8A-1B665C7A3193}" destId="{F5F7DF73-52F9-4D6A-8C28-E3DED2B87BE1}" srcOrd="1" destOrd="0" presId="urn:microsoft.com/office/officeart/2005/8/layout/orgChart1"/>
    <dgm:cxn modelId="{E4A67ACD-0323-45CC-9744-CF135B02DBFA}" type="presParOf" srcId="{8F1022F9-6942-4F7E-B495-5F7DEC41E64B}" destId="{8B04D03D-AF0B-4084-B6C7-C924CF165BE6}" srcOrd="1" destOrd="0" presId="urn:microsoft.com/office/officeart/2005/8/layout/orgChart1"/>
    <dgm:cxn modelId="{84E62E5A-FD8B-4818-9D57-397619C88F1D}" type="presParOf" srcId="{8F1022F9-6942-4F7E-B495-5F7DEC41E64B}" destId="{7FA7D69A-A316-4134-B392-86A2A2A9925E}" srcOrd="2" destOrd="0" presId="urn:microsoft.com/office/officeart/2005/8/layout/orgChart1"/>
    <dgm:cxn modelId="{C2326FFC-07E7-4138-89E6-FA86A544F94D}" type="presParOf" srcId="{D8E949C2-4443-4518-9A8A-C3C4C1DDC2C4}" destId="{A83B93B6-1FAD-4EEC-B544-785E61E772A3}" srcOrd="2" destOrd="0" presId="urn:microsoft.com/office/officeart/2005/8/layout/orgChart1"/>
    <dgm:cxn modelId="{0A36AA10-6AEC-4CB4-94AF-EA008CF1BF02}" type="presParOf" srcId="{D8E949C2-4443-4518-9A8A-C3C4C1DDC2C4}" destId="{DAB8CF67-98B2-41E2-ABEF-528A2DBA6FEB}" srcOrd="3" destOrd="0" presId="urn:microsoft.com/office/officeart/2005/8/layout/orgChart1"/>
    <dgm:cxn modelId="{8CB2F816-63C5-4866-9E44-82ED52629963}" type="presParOf" srcId="{DAB8CF67-98B2-41E2-ABEF-528A2DBA6FEB}" destId="{C4D70BEE-1CB0-45D5-848D-F42DD761A6C4}" srcOrd="0" destOrd="0" presId="urn:microsoft.com/office/officeart/2005/8/layout/orgChart1"/>
    <dgm:cxn modelId="{EC5BB5C3-DA5C-4032-964B-2D80C6A225FF}" type="presParOf" srcId="{C4D70BEE-1CB0-45D5-848D-F42DD761A6C4}" destId="{1ADA4A50-4FB9-49BF-B16F-80D3BA9CC51A}" srcOrd="0" destOrd="0" presId="urn:microsoft.com/office/officeart/2005/8/layout/orgChart1"/>
    <dgm:cxn modelId="{CE032921-3880-4FC2-8F66-93A204F6558A}" type="presParOf" srcId="{C4D70BEE-1CB0-45D5-848D-F42DD761A6C4}" destId="{0037E639-7FF0-43C5-90D3-AD6F317BA2F8}" srcOrd="1" destOrd="0" presId="urn:microsoft.com/office/officeart/2005/8/layout/orgChart1"/>
    <dgm:cxn modelId="{9D2FE9B4-4840-42CA-924E-0248D785615D}" type="presParOf" srcId="{DAB8CF67-98B2-41E2-ABEF-528A2DBA6FEB}" destId="{46EAD927-1BB9-4E9B-A7E3-203F93FB3272}" srcOrd="1" destOrd="0" presId="urn:microsoft.com/office/officeart/2005/8/layout/orgChart1"/>
    <dgm:cxn modelId="{B04372C2-F135-49B3-9040-B49D154A0B23}" type="presParOf" srcId="{DAB8CF67-98B2-41E2-ABEF-528A2DBA6FEB}" destId="{891D8000-9637-404A-87A7-69DB9935B918}" srcOrd="2" destOrd="0" presId="urn:microsoft.com/office/officeart/2005/8/layout/orgChart1"/>
    <dgm:cxn modelId="{1C220122-79D5-45E5-9059-0EB53DB3D870}" type="presParOf" srcId="{D8E949C2-4443-4518-9A8A-C3C4C1DDC2C4}" destId="{60B44AB3-4E2F-4386-A1AD-8DF214AD928C}" srcOrd="4" destOrd="0" presId="urn:microsoft.com/office/officeart/2005/8/layout/orgChart1"/>
    <dgm:cxn modelId="{CDBF8E74-2F45-43D8-8593-24CE0C04C473}" type="presParOf" srcId="{D8E949C2-4443-4518-9A8A-C3C4C1DDC2C4}" destId="{5CFCAEF3-E510-4033-8E67-DB084EFF8238}" srcOrd="5" destOrd="0" presId="urn:microsoft.com/office/officeart/2005/8/layout/orgChart1"/>
    <dgm:cxn modelId="{4CEF4B0A-187C-4E50-B8CF-8912833C8FBB}" type="presParOf" srcId="{5CFCAEF3-E510-4033-8E67-DB084EFF8238}" destId="{A23F1EA9-7298-44A6-94E3-75F49DAAB55A}" srcOrd="0" destOrd="0" presId="urn:microsoft.com/office/officeart/2005/8/layout/orgChart1"/>
    <dgm:cxn modelId="{81C695D2-4D1D-443C-A599-AD193829BDD5}" type="presParOf" srcId="{A23F1EA9-7298-44A6-94E3-75F49DAAB55A}" destId="{D48CD8D4-1BBC-4395-9763-A901500BB7CF}" srcOrd="0" destOrd="0" presId="urn:microsoft.com/office/officeart/2005/8/layout/orgChart1"/>
    <dgm:cxn modelId="{0C72D8CF-0C39-4C64-99E3-4D079EE132A5}" type="presParOf" srcId="{A23F1EA9-7298-44A6-94E3-75F49DAAB55A}" destId="{68F82536-77BB-409D-9C8B-77AC394FE604}" srcOrd="1" destOrd="0" presId="urn:microsoft.com/office/officeart/2005/8/layout/orgChart1"/>
    <dgm:cxn modelId="{56C8DD6F-35A0-44D6-90F8-F0328ECC3B52}" type="presParOf" srcId="{5CFCAEF3-E510-4033-8E67-DB084EFF8238}" destId="{13A09CFF-FBB9-4AAF-8883-A9FC578894A9}" srcOrd="1" destOrd="0" presId="urn:microsoft.com/office/officeart/2005/8/layout/orgChart1"/>
    <dgm:cxn modelId="{BEB6F439-CE7B-43E1-9BB7-4928C8F01BF1}" type="presParOf" srcId="{5CFCAEF3-E510-4033-8E67-DB084EFF8238}" destId="{A76F9958-65D3-45E6-893E-FFFA97C6E55A}" srcOrd="2" destOrd="0" presId="urn:microsoft.com/office/officeart/2005/8/layout/orgChart1"/>
    <dgm:cxn modelId="{736C1F55-898D-49B4-885F-1289C33AEBB6}" type="presParOf" srcId="{104B51BC-5F6D-4EA1-B999-E8BD96607262}" destId="{EA9D150E-3177-4BE7-8D5B-63DD043B164A}" srcOrd="2" destOrd="0" presId="urn:microsoft.com/office/officeart/2005/8/layout/orgChart1"/>
    <dgm:cxn modelId="{84600E47-4164-47D0-8018-B897B6E2728D}" type="presParOf" srcId="{E75D54CB-610F-49FE-B9B0-15E884B0F50A}" destId="{EAC9A6C6-5E7A-444A-A8AC-E8B931E65934}" srcOrd="2" destOrd="0" presId="urn:microsoft.com/office/officeart/2005/8/layout/orgChart1"/>
    <dgm:cxn modelId="{1D3EE214-3C03-4A10-8084-C06D84E1318A}" type="presParOf" srcId="{E75D54CB-610F-49FE-B9B0-15E884B0F50A}" destId="{3E130027-C659-4C22-96B8-AA0D8EA2BD2F}" srcOrd="3" destOrd="0" presId="urn:microsoft.com/office/officeart/2005/8/layout/orgChart1"/>
    <dgm:cxn modelId="{F5B2EA4E-C7E1-4195-BED2-A17871A6F11A}" type="presParOf" srcId="{3E130027-C659-4C22-96B8-AA0D8EA2BD2F}" destId="{5B135552-E1AE-43EF-A861-88571331353D}" srcOrd="0" destOrd="0" presId="urn:microsoft.com/office/officeart/2005/8/layout/orgChart1"/>
    <dgm:cxn modelId="{3727AE1C-64C7-4462-BB8A-2912DD730D3E}" type="presParOf" srcId="{5B135552-E1AE-43EF-A861-88571331353D}" destId="{385D6E0B-BE56-40DB-8377-6CAD1C80DFF4}" srcOrd="0" destOrd="0" presId="urn:microsoft.com/office/officeart/2005/8/layout/orgChart1"/>
    <dgm:cxn modelId="{142B1F66-1D02-4195-BFB6-300A1C7C4163}" type="presParOf" srcId="{5B135552-E1AE-43EF-A861-88571331353D}" destId="{A0DD6FD1-F4FA-4FB7-B7AE-4539C7E30BB7}" srcOrd="1" destOrd="0" presId="urn:microsoft.com/office/officeart/2005/8/layout/orgChart1"/>
    <dgm:cxn modelId="{9384C4F7-5CC8-4E93-A82D-D247A158F941}" type="presParOf" srcId="{3E130027-C659-4C22-96B8-AA0D8EA2BD2F}" destId="{3CEE996A-0E60-4445-B6B7-302C1F2FBD24}" srcOrd="1" destOrd="0" presId="urn:microsoft.com/office/officeart/2005/8/layout/orgChart1"/>
    <dgm:cxn modelId="{9FC6E525-91DD-48C4-BD29-004AE28E5042}" type="presParOf" srcId="{3CEE996A-0E60-4445-B6B7-302C1F2FBD24}" destId="{70DEF679-50F4-429D-BB5C-A7A9BEA76EEF}" srcOrd="0" destOrd="0" presId="urn:microsoft.com/office/officeart/2005/8/layout/orgChart1"/>
    <dgm:cxn modelId="{11149C24-C9F7-4DF2-86E1-9D21F0C1CC81}" type="presParOf" srcId="{3CEE996A-0E60-4445-B6B7-302C1F2FBD24}" destId="{FD89FC4C-8D17-48E7-A67E-DB9DF2D9F2A5}" srcOrd="1" destOrd="0" presId="urn:microsoft.com/office/officeart/2005/8/layout/orgChart1"/>
    <dgm:cxn modelId="{6905D322-3B91-4D39-A3FF-71670F914510}" type="presParOf" srcId="{FD89FC4C-8D17-48E7-A67E-DB9DF2D9F2A5}" destId="{E71A9A2D-67C4-49B5-A951-093C31988816}" srcOrd="0" destOrd="0" presId="urn:microsoft.com/office/officeart/2005/8/layout/orgChart1"/>
    <dgm:cxn modelId="{974E93AA-9731-4BF4-A5B3-B7313668D131}" type="presParOf" srcId="{E71A9A2D-67C4-49B5-A951-093C31988816}" destId="{55849688-75DF-4739-AAF8-22B9AA5F7E41}" srcOrd="0" destOrd="0" presId="urn:microsoft.com/office/officeart/2005/8/layout/orgChart1"/>
    <dgm:cxn modelId="{083744C1-5111-495A-98C4-71CF9C7C35AF}" type="presParOf" srcId="{E71A9A2D-67C4-49B5-A951-093C31988816}" destId="{E5FB479C-3B71-486F-9755-0134DB2918AF}" srcOrd="1" destOrd="0" presId="urn:microsoft.com/office/officeart/2005/8/layout/orgChart1"/>
    <dgm:cxn modelId="{846A2788-B41D-4958-804E-13FEEE2D3837}" type="presParOf" srcId="{FD89FC4C-8D17-48E7-A67E-DB9DF2D9F2A5}" destId="{F97ECF3C-1B53-4CBD-A612-2F4E21008ED2}" srcOrd="1" destOrd="0" presId="urn:microsoft.com/office/officeart/2005/8/layout/orgChart1"/>
    <dgm:cxn modelId="{DDC5E7C4-C43F-4425-A901-086FD8B2D44C}" type="presParOf" srcId="{FD89FC4C-8D17-48E7-A67E-DB9DF2D9F2A5}" destId="{AFA3A27F-D175-4EF3-811E-AA3F01B0CF5C}" srcOrd="2" destOrd="0" presId="urn:microsoft.com/office/officeart/2005/8/layout/orgChart1"/>
    <dgm:cxn modelId="{8C39DB47-F030-425D-BDCA-C7796C23A643}" type="presParOf" srcId="{3CEE996A-0E60-4445-B6B7-302C1F2FBD24}" destId="{1AEF7772-CB56-434E-86CC-7CFEC508E8DF}" srcOrd="2" destOrd="0" presId="urn:microsoft.com/office/officeart/2005/8/layout/orgChart1"/>
    <dgm:cxn modelId="{5BA1926D-87A3-44D6-B218-6FD9829B3521}" type="presParOf" srcId="{3CEE996A-0E60-4445-B6B7-302C1F2FBD24}" destId="{28C4A1C9-D65B-4D2C-A8DC-2DE57DCCB7E7}" srcOrd="3" destOrd="0" presId="urn:microsoft.com/office/officeart/2005/8/layout/orgChart1"/>
    <dgm:cxn modelId="{B2C022FE-576F-4FE5-8B81-9E056A14AA76}" type="presParOf" srcId="{28C4A1C9-D65B-4D2C-A8DC-2DE57DCCB7E7}" destId="{4D11A1F1-16F3-4AF5-8793-C2A69EC56FB0}" srcOrd="0" destOrd="0" presId="urn:microsoft.com/office/officeart/2005/8/layout/orgChart1"/>
    <dgm:cxn modelId="{882C2CEA-FD3E-425E-A837-61B5498D5D07}" type="presParOf" srcId="{4D11A1F1-16F3-4AF5-8793-C2A69EC56FB0}" destId="{BA148A56-3B43-4CD0-86C0-B046F3520E6B}" srcOrd="0" destOrd="0" presId="urn:microsoft.com/office/officeart/2005/8/layout/orgChart1"/>
    <dgm:cxn modelId="{B99ACDED-E46B-4E6C-B43D-86B62EE58D6D}" type="presParOf" srcId="{4D11A1F1-16F3-4AF5-8793-C2A69EC56FB0}" destId="{8212598E-0A79-4B3C-A688-7178A1C53613}" srcOrd="1" destOrd="0" presId="urn:microsoft.com/office/officeart/2005/8/layout/orgChart1"/>
    <dgm:cxn modelId="{C28C6436-DE87-4EFB-90E9-797F5FA702E3}" type="presParOf" srcId="{28C4A1C9-D65B-4D2C-A8DC-2DE57DCCB7E7}" destId="{1C27E2BB-B46C-4280-9BF3-62095D37B8AE}" srcOrd="1" destOrd="0" presId="urn:microsoft.com/office/officeart/2005/8/layout/orgChart1"/>
    <dgm:cxn modelId="{1D216B01-094B-43B0-B091-E6F9A1479324}" type="presParOf" srcId="{28C4A1C9-D65B-4D2C-A8DC-2DE57DCCB7E7}" destId="{79D1E359-6587-4644-92C3-D27EF418D85F}" srcOrd="2" destOrd="0" presId="urn:microsoft.com/office/officeart/2005/8/layout/orgChart1"/>
    <dgm:cxn modelId="{E6421649-8D62-46FA-9FBF-2A97691A8457}" type="presParOf" srcId="{3E130027-C659-4C22-96B8-AA0D8EA2BD2F}" destId="{35B43027-AE2B-44D9-9D71-DF9DDDBD6554}" srcOrd="2" destOrd="0" presId="urn:microsoft.com/office/officeart/2005/8/layout/orgChart1"/>
    <dgm:cxn modelId="{8EC40399-ACD5-443C-81C3-9364E7615489}" type="presParOf" srcId="{E75D54CB-610F-49FE-B9B0-15E884B0F50A}" destId="{36D06D2D-D55C-4115-87AC-6072AFCE3E30}" srcOrd="4" destOrd="0" presId="urn:microsoft.com/office/officeart/2005/8/layout/orgChart1"/>
    <dgm:cxn modelId="{8D7E53F3-E066-4C13-9C04-0F120AFE274F}" type="presParOf" srcId="{E75D54CB-610F-49FE-B9B0-15E884B0F50A}" destId="{4C59DFB3-3074-40B6-9074-0EE6A728D369}" srcOrd="5" destOrd="0" presId="urn:microsoft.com/office/officeart/2005/8/layout/orgChart1"/>
    <dgm:cxn modelId="{A0B9479E-E12F-446A-9A39-0D702F828807}" type="presParOf" srcId="{4C59DFB3-3074-40B6-9074-0EE6A728D369}" destId="{3F40D0AF-6A4B-4075-836F-2282B798A744}" srcOrd="0" destOrd="0" presId="urn:microsoft.com/office/officeart/2005/8/layout/orgChart1"/>
    <dgm:cxn modelId="{6B668BE0-1FCD-46AD-A965-A76357D79B8A}" type="presParOf" srcId="{3F40D0AF-6A4B-4075-836F-2282B798A744}" destId="{FD116A32-6FAD-4469-BB0F-E2F43635B21A}" srcOrd="0" destOrd="0" presId="urn:microsoft.com/office/officeart/2005/8/layout/orgChart1"/>
    <dgm:cxn modelId="{6854F5FB-A8EC-4586-842D-2437D5AC0121}" type="presParOf" srcId="{3F40D0AF-6A4B-4075-836F-2282B798A744}" destId="{F8E9F58F-FA54-49EB-B2A6-0420ADFB5E71}" srcOrd="1" destOrd="0" presId="urn:microsoft.com/office/officeart/2005/8/layout/orgChart1"/>
    <dgm:cxn modelId="{31BC2706-F2A7-47DE-835D-390AB72196A1}" type="presParOf" srcId="{4C59DFB3-3074-40B6-9074-0EE6A728D369}" destId="{15EC2808-BCCA-48E8-A9B0-11EDC03210DD}" srcOrd="1" destOrd="0" presId="urn:microsoft.com/office/officeart/2005/8/layout/orgChart1"/>
    <dgm:cxn modelId="{511A942D-965B-4FBB-8080-BA70301F13A3}" type="presParOf" srcId="{15EC2808-BCCA-48E8-A9B0-11EDC03210DD}" destId="{F8A527BA-4ED2-4256-8A87-25A2DBA71950}" srcOrd="0" destOrd="0" presId="urn:microsoft.com/office/officeart/2005/8/layout/orgChart1"/>
    <dgm:cxn modelId="{6CEA6C25-367C-4B5F-8988-10D4D14A7958}" type="presParOf" srcId="{15EC2808-BCCA-48E8-A9B0-11EDC03210DD}" destId="{C0B9ED86-37ED-4663-A1E6-2CD2EAA54114}" srcOrd="1" destOrd="0" presId="urn:microsoft.com/office/officeart/2005/8/layout/orgChart1"/>
    <dgm:cxn modelId="{835E958E-72C9-45FD-AA68-A6A01043345C}" type="presParOf" srcId="{C0B9ED86-37ED-4663-A1E6-2CD2EAA54114}" destId="{C75E6A31-F643-455C-8DE6-980A515E1708}" srcOrd="0" destOrd="0" presId="urn:microsoft.com/office/officeart/2005/8/layout/orgChart1"/>
    <dgm:cxn modelId="{34619477-6AED-49BC-AF15-4B16C71ACFD6}" type="presParOf" srcId="{C75E6A31-F643-455C-8DE6-980A515E1708}" destId="{E5E57E5D-9390-4C76-9EDF-6730126142E9}" srcOrd="0" destOrd="0" presId="urn:microsoft.com/office/officeart/2005/8/layout/orgChart1"/>
    <dgm:cxn modelId="{2AAA0CC5-948F-49AE-BC7A-FCCF59AA1BE9}" type="presParOf" srcId="{C75E6A31-F643-455C-8DE6-980A515E1708}" destId="{75143FCD-D2FA-4CF2-96E3-B6871E5D2574}" srcOrd="1" destOrd="0" presId="urn:microsoft.com/office/officeart/2005/8/layout/orgChart1"/>
    <dgm:cxn modelId="{9F6F8D7B-A1F8-4ADE-BC36-1149FEFF9E7F}" type="presParOf" srcId="{C0B9ED86-37ED-4663-A1E6-2CD2EAA54114}" destId="{78019C4E-8B84-4EB8-8D7B-A0758CE4B933}" srcOrd="1" destOrd="0" presId="urn:microsoft.com/office/officeart/2005/8/layout/orgChart1"/>
    <dgm:cxn modelId="{ABE2EF13-AFCE-4325-9443-1AB16F40D37D}" type="presParOf" srcId="{C0B9ED86-37ED-4663-A1E6-2CD2EAA54114}" destId="{2CD5938F-914B-4644-B9C1-773E5322A8BE}" srcOrd="2" destOrd="0" presId="urn:microsoft.com/office/officeart/2005/8/layout/orgChart1"/>
    <dgm:cxn modelId="{D9DEA821-EF31-4FCD-A576-4A42A723E03A}" type="presParOf" srcId="{15EC2808-BCCA-48E8-A9B0-11EDC03210DD}" destId="{8B420589-E0BC-4BB3-9450-532CBB530E29}" srcOrd="2" destOrd="0" presId="urn:microsoft.com/office/officeart/2005/8/layout/orgChart1"/>
    <dgm:cxn modelId="{A5E8031B-5A0F-45F2-89D1-6FD015888B1A}" type="presParOf" srcId="{15EC2808-BCCA-48E8-A9B0-11EDC03210DD}" destId="{1886805A-87AA-4BBB-9ACF-4B66C508E472}" srcOrd="3" destOrd="0" presId="urn:microsoft.com/office/officeart/2005/8/layout/orgChart1"/>
    <dgm:cxn modelId="{70D3AF61-A052-48EC-8ADD-73AEECD4C2C3}" type="presParOf" srcId="{1886805A-87AA-4BBB-9ACF-4B66C508E472}" destId="{F0637BAE-6C9E-494B-BFD6-A2845DE900F6}" srcOrd="0" destOrd="0" presId="urn:microsoft.com/office/officeart/2005/8/layout/orgChart1"/>
    <dgm:cxn modelId="{2655A568-B295-47A7-B88D-238EA0566B2D}" type="presParOf" srcId="{F0637BAE-6C9E-494B-BFD6-A2845DE900F6}" destId="{7922B134-227B-4369-8B06-00D823EFA416}" srcOrd="0" destOrd="0" presId="urn:microsoft.com/office/officeart/2005/8/layout/orgChart1"/>
    <dgm:cxn modelId="{8850BEA4-EF50-4B0B-B93B-5F2915EFB6F6}" type="presParOf" srcId="{F0637BAE-6C9E-494B-BFD6-A2845DE900F6}" destId="{F51B2DBF-B4C6-441C-A74E-68DF7B56E471}" srcOrd="1" destOrd="0" presId="urn:microsoft.com/office/officeart/2005/8/layout/orgChart1"/>
    <dgm:cxn modelId="{1A328477-B85F-408C-B75C-54B25C2849F2}" type="presParOf" srcId="{1886805A-87AA-4BBB-9ACF-4B66C508E472}" destId="{232B83ED-949A-4D69-B95E-7863F37E6575}" srcOrd="1" destOrd="0" presId="urn:microsoft.com/office/officeart/2005/8/layout/orgChart1"/>
    <dgm:cxn modelId="{CB98BD7A-8E66-42AB-A557-BE0B0C61EFDF}" type="presParOf" srcId="{1886805A-87AA-4BBB-9ACF-4B66C508E472}" destId="{D874CA85-0161-4BA1-B8C3-0886B05CD90F}" srcOrd="2" destOrd="0" presId="urn:microsoft.com/office/officeart/2005/8/layout/orgChart1"/>
    <dgm:cxn modelId="{5B7706EE-FCF6-466E-A6DE-17F23ED5E9E6}" type="presParOf" srcId="{15EC2808-BCCA-48E8-A9B0-11EDC03210DD}" destId="{C4215CDB-D61F-4A0C-8941-02747C2BF88B}" srcOrd="4" destOrd="0" presId="urn:microsoft.com/office/officeart/2005/8/layout/orgChart1"/>
    <dgm:cxn modelId="{22B21925-1BA5-4369-93C7-B6A34742A707}" type="presParOf" srcId="{15EC2808-BCCA-48E8-A9B0-11EDC03210DD}" destId="{E94C6E87-BA44-4538-8B0B-54FED647CADB}" srcOrd="5" destOrd="0" presId="urn:microsoft.com/office/officeart/2005/8/layout/orgChart1"/>
    <dgm:cxn modelId="{6731D5BB-20E1-47C0-BB6E-369116586EF9}" type="presParOf" srcId="{E94C6E87-BA44-4538-8B0B-54FED647CADB}" destId="{5134D0DB-32D0-444F-BBFA-52411D02A87A}" srcOrd="0" destOrd="0" presId="urn:microsoft.com/office/officeart/2005/8/layout/orgChart1"/>
    <dgm:cxn modelId="{BBAF6190-6F77-4368-B1E3-5A47D44ECC4C}" type="presParOf" srcId="{5134D0DB-32D0-444F-BBFA-52411D02A87A}" destId="{F31A5980-3348-43BC-8904-627A367FDE70}" srcOrd="0" destOrd="0" presId="urn:microsoft.com/office/officeart/2005/8/layout/orgChart1"/>
    <dgm:cxn modelId="{02F8905F-2795-4A46-84DC-E817F60BE1D1}" type="presParOf" srcId="{5134D0DB-32D0-444F-BBFA-52411D02A87A}" destId="{4FFFB3D9-6B77-4FCA-84B1-944FA9BF9387}" srcOrd="1" destOrd="0" presId="urn:microsoft.com/office/officeart/2005/8/layout/orgChart1"/>
    <dgm:cxn modelId="{88221507-10F9-4277-9194-00C081DC4B82}" type="presParOf" srcId="{E94C6E87-BA44-4538-8B0B-54FED647CADB}" destId="{3D4874E4-55A4-465E-9A72-D8690EBB91A5}" srcOrd="1" destOrd="0" presId="urn:microsoft.com/office/officeart/2005/8/layout/orgChart1"/>
    <dgm:cxn modelId="{F9AD2750-C2C0-4F8D-93D4-28C2115E1FE7}" type="presParOf" srcId="{E94C6E87-BA44-4538-8B0B-54FED647CADB}" destId="{AD4AF81A-2F3B-4483-8D9B-2A3942A90351}" srcOrd="2" destOrd="0" presId="urn:microsoft.com/office/officeart/2005/8/layout/orgChart1"/>
    <dgm:cxn modelId="{A97C9FB0-D469-4303-8F51-DDE756215E0E}" type="presParOf" srcId="{15EC2808-BCCA-48E8-A9B0-11EDC03210DD}" destId="{E8DF11BE-456B-49E4-85B0-E314E463632A}" srcOrd="6" destOrd="0" presId="urn:microsoft.com/office/officeart/2005/8/layout/orgChart1"/>
    <dgm:cxn modelId="{5028606D-B3CC-44AA-B4FD-2F9B2FA04F46}" type="presParOf" srcId="{15EC2808-BCCA-48E8-A9B0-11EDC03210DD}" destId="{4AD8E9C3-B550-4B54-A116-4B683752BA70}" srcOrd="7" destOrd="0" presId="urn:microsoft.com/office/officeart/2005/8/layout/orgChart1"/>
    <dgm:cxn modelId="{7692ADC0-D3CB-4609-9A4D-DAB066754DCF}" type="presParOf" srcId="{4AD8E9C3-B550-4B54-A116-4B683752BA70}" destId="{ECBFEA06-8690-4B34-8139-620ED8E457C5}" srcOrd="0" destOrd="0" presId="urn:microsoft.com/office/officeart/2005/8/layout/orgChart1"/>
    <dgm:cxn modelId="{66136000-CB8B-4930-A501-930A7D6EA231}" type="presParOf" srcId="{ECBFEA06-8690-4B34-8139-620ED8E457C5}" destId="{29F87972-F730-4EFF-8C49-BFE78D6F6E05}" srcOrd="0" destOrd="0" presId="urn:microsoft.com/office/officeart/2005/8/layout/orgChart1"/>
    <dgm:cxn modelId="{E5B0947E-D11A-4386-A6F8-5044334093BD}" type="presParOf" srcId="{ECBFEA06-8690-4B34-8139-620ED8E457C5}" destId="{C0B9E2A2-6777-48A9-9166-581CEDB740DD}" srcOrd="1" destOrd="0" presId="urn:microsoft.com/office/officeart/2005/8/layout/orgChart1"/>
    <dgm:cxn modelId="{392F0300-EA37-4E48-96C5-7D25EDBEEA55}" type="presParOf" srcId="{4AD8E9C3-B550-4B54-A116-4B683752BA70}" destId="{21774C30-928B-482F-9108-BA2F8C3A643F}" srcOrd="1" destOrd="0" presId="urn:microsoft.com/office/officeart/2005/8/layout/orgChart1"/>
    <dgm:cxn modelId="{90AC299B-5DC3-4841-ACD0-A68E11B7DEBF}" type="presParOf" srcId="{4AD8E9C3-B550-4B54-A116-4B683752BA70}" destId="{1C8CAFA4-D837-424B-9AF0-A1560CD77EA6}" srcOrd="2" destOrd="0" presId="urn:microsoft.com/office/officeart/2005/8/layout/orgChart1"/>
    <dgm:cxn modelId="{B260819B-E733-4D83-B2BD-BFE1DE089BBF}" type="presParOf" srcId="{4C59DFB3-3074-40B6-9074-0EE6A728D369}" destId="{E5116588-B137-4FFC-B948-3819734C94EC}" srcOrd="2" destOrd="0" presId="urn:microsoft.com/office/officeart/2005/8/layout/orgChart1"/>
    <dgm:cxn modelId="{DE86DF98-B3B6-4621-8BE1-26128A9C30CB}" type="presParOf" srcId="{F8712A84-127F-4AE4-AC62-985CAE8763A0}" destId="{167E13E7-CE65-4153-9EC3-2BE629BCF944}" srcOrd="2" destOrd="0" presId="urn:microsoft.com/office/officeart/2005/8/layout/orgChart1"/>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5EC8C7-81AD-4F2E-BD4D-AD5FC6FE4C9A}" type="doc">
      <dgm:prSet loTypeId="urn:microsoft.com/office/officeart/2005/8/layout/pyramid2" loCatId="list" qsTypeId="urn:microsoft.com/office/officeart/2005/8/quickstyle/simple1" qsCatId="simple" csTypeId="urn:microsoft.com/office/officeart/2005/8/colors/accent1_2" csCatId="accent1" phldr="1"/>
      <dgm:spPr/>
      <dgm:t>
        <a:bodyPr/>
        <a:lstStyle/>
        <a:p>
          <a:endParaRPr lang="en-US"/>
        </a:p>
      </dgm:t>
    </dgm:pt>
    <dgm:pt modelId="{73FFC882-4E11-4926-9A25-6B80F3F728BB}">
      <dgm:prSet custT="1"/>
      <dgm:spPr>
        <a:solidFill>
          <a:srgbClr val="002060">
            <a:alpha val="90000"/>
          </a:srgbClr>
        </a:solidFill>
      </dgm:spPr>
      <dgm:t>
        <a:bodyPr/>
        <a:lstStyle/>
        <a:p>
          <a:pPr rtl="0"/>
          <a:r>
            <a:rPr lang="en-US" sz="1600" b="1" baseline="0" dirty="0">
              <a:solidFill>
                <a:schemeClr val="tx1"/>
              </a:solidFill>
              <a:latin typeface="Calibri" panose="020F0502020204030204" pitchFamily="34" charset="0"/>
              <a:cs typeface="Calibri" panose="020F0502020204030204" pitchFamily="34" charset="0"/>
            </a:rPr>
            <a:t>Acquisition &amp; Disposition of Real Property</a:t>
          </a:r>
          <a:endParaRPr lang="en-US" sz="1600" dirty="0">
            <a:solidFill>
              <a:schemeClr val="tx1"/>
            </a:solidFill>
            <a:latin typeface="Calibri" panose="020F0502020204030204" pitchFamily="34" charset="0"/>
            <a:cs typeface="Calibri" panose="020F0502020204030204" pitchFamily="34" charset="0"/>
          </a:endParaRPr>
        </a:p>
      </dgm:t>
    </dgm:pt>
    <dgm:pt modelId="{EB9AB885-EABC-451B-9B4D-3ABFBA68A5A8}" type="parTrans" cxnId="{6F765B99-E942-4A4C-942C-1A3D68B3EF34}">
      <dgm:prSet/>
      <dgm:spPr/>
      <dgm:t>
        <a:bodyPr/>
        <a:lstStyle/>
        <a:p>
          <a:endParaRPr lang="en-US"/>
        </a:p>
      </dgm:t>
    </dgm:pt>
    <dgm:pt modelId="{B9CB4863-05A1-49A7-B81D-2CC90EBC7B35}" type="sibTrans" cxnId="{6F765B99-E942-4A4C-942C-1A3D68B3EF34}">
      <dgm:prSet/>
      <dgm:spPr/>
      <dgm:t>
        <a:bodyPr/>
        <a:lstStyle/>
        <a:p>
          <a:endParaRPr lang="en-US"/>
        </a:p>
      </dgm:t>
    </dgm:pt>
    <dgm:pt modelId="{CFBAD887-E762-417B-9FA9-7E0A315A4A5B}">
      <dgm:prSet custT="1"/>
      <dgm:spPr>
        <a:solidFill>
          <a:srgbClr val="002060">
            <a:alpha val="90000"/>
          </a:srgbClr>
        </a:solidFill>
      </dgm:spPr>
      <dgm:t>
        <a:bodyPr/>
        <a:lstStyle/>
        <a:p>
          <a:pPr rtl="0"/>
          <a:r>
            <a:rPr lang="en-US" sz="1600" b="1" dirty="0">
              <a:solidFill>
                <a:schemeClr val="tx1"/>
              </a:solidFill>
              <a:latin typeface="Calibri" panose="020F0502020204030204" pitchFamily="34" charset="0"/>
              <a:cs typeface="Calibri" panose="020F0502020204030204" pitchFamily="34" charset="0"/>
            </a:rPr>
            <a:t>Relocation &amp; Demolition</a:t>
          </a:r>
          <a:endParaRPr lang="en-US" sz="1600" dirty="0">
            <a:solidFill>
              <a:schemeClr val="tx1"/>
            </a:solidFill>
            <a:latin typeface="Calibri" panose="020F0502020204030204" pitchFamily="34" charset="0"/>
            <a:cs typeface="Calibri" panose="020F0502020204030204" pitchFamily="34" charset="0"/>
          </a:endParaRPr>
        </a:p>
      </dgm:t>
    </dgm:pt>
    <dgm:pt modelId="{DBFEF1BD-A77D-446B-8445-E52BBA6D9B26}" type="parTrans" cxnId="{2BF03AB4-2C52-4E25-855D-B5CDC52F08F9}">
      <dgm:prSet/>
      <dgm:spPr/>
      <dgm:t>
        <a:bodyPr/>
        <a:lstStyle/>
        <a:p>
          <a:endParaRPr lang="en-US"/>
        </a:p>
      </dgm:t>
    </dgm:pt>
    <dgm:pt modelId="{95867FA0-EBB5-457F-A0BE-93B3579F53D1}" type="sibTrans" cxnId="{2BF03AB4-2C52-4E25-855D-B5CDC52F08F9}">
      <dgm:prSet/>
      <dgm:spPr/>
      <dgm:t>
        <a:bodyPr/>
        <a:lstStyle/>
        <a:p>
          <a:endParaRPr lang="en-US"/>
        </a:p>
      </dgm:t>
    </dgm:pt>
    <dgm:pt modelId="{A3C6E83F-6A34-4C7E-A5CD-910D7E5393A9}">
      <dgm:prSet custT="1"/>
      <dgm:spPr>
        <a:solidFill>
          <a:srgbClr val="002060">
            <a:alpha val="90000"/>
          </a:srgbClr>
        </a:solidFill>
      </dgm:spPr>
      <dgm:t>
        <a:bodyPr/>
        <a:lstStyle/>
        <a:p>
          <a:pPr rtl="0"/>
          <a:r>
            <a:rPr lang="en-US" sz="1600" b="1" baseline="0" dirty="0">
              <a:solidFill>
                <a:schemeClr val="tx1"/>
              </a:solidFill>
              <a:latin typeface="Calibri" panose="020F0502020204030204" pitchFamily="34" charset="0"/>
              <a:cs typeface="Calibri" panose="020F0502020204030204" pitchFamily="34" charset="0"/>
            </a:rPr>
            <a:t>Rehabilitation of Residential &amp; Non-residential Structures</a:t>
          </a:r>
          <a:endParaRPr lang="en-US" sz="1600" dirty="0">
            <a:solidFill>
              <a:schemeClr val="tx1"/>
            </a:solidFill>
            <a:latin typeface="Calibri" panose="020F0502020204030204" pitchFamily="34" charset="0"/>
            <a:cs typeface="Calibri" panose="020F0502020204030204" pitchFamily="34" charset="0"/>
          </a:endParaRPr>
        </a:p>
      </dgm:t>
    </dgm:pt>
    <dgm:pt modelId="{1B102FA0-BE83-4B66-B4FC-0A8680650C2A}" type="parTrans" cxnId="{7BA94188-F1C6-44FE-8DB9-B75391436EB9}">
      <dgm:prSet/>
      <dgm:spPr/>
      <dgm:t>
        <a:bodyPr/>
        <a:lstStyle/>
        <a:p>
          <a:endParaRPr lang="en-US"/>
        </a:p>
      </dgm:t>
    </dgm:pt>
    <dgm:pt modelId="{6C94799D-B74D-465E-8EE5-B1BBD4C07846}" type="sibTrans" cxnId="{7BA94188-F1C6-44FE-8DB9-B75391436EB9}">
      <dgm:prSet/>
      <dgm:spPr/>
      <dgm:t>
        <a:bodyPr/>
        <a:lstStyle/>
        <a:p>
          <a:endParaRPr lang="en-US"/>
        </a:p>
      </dgm:t>
    </dgm:pt>
    <dgm:pt modelId="{1E90C25B-3D9C-43A3-A937-43C2DD9AC33D}">
      <dgm:prSet custT="1"/>
      <dgm:spPr>
        <a:solidFill>
          <a:srgbClr val="002060">
            <a:alpha val="90000"/>
          </a:srgbClr>
        </a:solidFill>
      </dgm:spPr>
      <dgm:t>
        <a:bodyPr/>
        <a:lstStyle/>
        <a:p>
          <a:pPr rtl="0"/>
          <a:r>
            <a:rPr lang="en-US" sz="1600" b="1" baseline="0" dirty="0">
              <a:solidFill>
                <a:schemeClr val="tx1"/>
              </a:solidFill>
              <a:latin typeface="Calibri" panose="020F0502020204030204" pitchFamily="34" charset="0"/>
              <a:cs typeface="Calibri" panose="020F0502020204030204" pitchFamily="34" charset="0"/>
            </a:rPr>
            <a:t>Construction of Public Facilities &amp; Improvements</a:t>
          </a:r>
          <a:endParaRPr lang="en-US" sz="1600" dirty="0">
            <a:solidFill>
              <a:schemeClr val="tx1"/>
            </a:solidFill>
            <a:latin typeface="Calibri" panose="020F0502020204030204" pitchFamily="34" charset="0"/>
            <a:cs typeface="Calibri" panose="020F0502020204030204" pitchFamily="34" charset="0"/>
          </a:endParaRPr>
        </a:p>
      </dgm:t>
    </dgm:pt>
    <dgm:pt modelId="{65A68C8A-41B4-4E25-8226-F7282783D392}" type="parTrans" cxnId="{D61818C4-C651-4E6A-9274-063ED30EBB1B}">
      <dgm:prSet/>
      <dgm:spPr/>
      <dgm:t>
        <a:bodyPr/>
        <a:lstStyle/>
        <a:p>
          <a:endParaRPr lang="en-US"/>
        </a:p>
      </dgm:t>
    </dgm:pt>
    <dgm:pt modelId="{554BAB20-DBDE-46DF-A45F-D70AF4A262F7}" type="sibTrans" cxnId="{D61818C4-C651-4E6A-9274-063ED30EBB1B}">
      <dgm:prSet/>
      <dgm:spPr/>
      <dgm:t>
        <a:bodyPr/>
        <a:lstStyle/>
        <a:p>
          <a:endParaRPr lang="en-US"/>
        </a:p>
      </dgm:t>
    </dgm:pt>
    <dgm:pt modelId="{4571EE35-FB7B-4DC0-A042-82E8CA9CC185}">
      <dgm:prSet custT="1"/>
      <dgm:spPr>
        <a:solidFill>
          <a:srgbClr val="002060">
            <a:alpha val="90000"/>
          </a:srgbClr>
        </a:solidFill>
      </dgm:spPr>
      <dgm:t>
        <a:bodyPr/>
        <a:lstStyle/>
        <a:p>
          <a:pPr rtl="0"/>
          <a:r>
            <a:rPr lang="en-US" sz="1600" b="1" baseline="0" dirty="0">
              <a:solidFill>
                <a:schemeClr val="tx1"/>
              </a:solidFill>
              <a:latin typeface="Calibri" panose="020F0502020204030204" pitchFamily="34" charset="0"/>
              <a:cs typeface="Calibri" panose="020F0502020204030204" pitchFamily="34" charset="0"/>
            </a:rPr>
            <a:t>Removal of Architectural Barriers</a:t>
          </a:r>
          <a:endParaRPr lang="en-US" sz="1600" dirty="0">
            <a:solidFill>
              <a:schemeClr val="tx1"/>
            </a:solidFill>
            <a:latin typeface="Calibri" panose="020F0502020204030204" pitchFamily="34" charset="0"/>
            <a:cs typeface="Calibri" panose="020F0502020204030204" pitchFamily="34" charset="0"/>
          </a:endParaRPr>
        </a:p>
      </dgm:t>
    </dgm:pt>
    <dgm:pt modelId="{3888B27F-B29F-419F-BCA5-62B596EFB940}" type="parTrans" cxnId="{95D00121-12F6-44E6-BDC4-0B5265019127}">
      <dgm:prSet/>
      <dgm:spPr/>
      <dgm:t>
        <a:bodyPr/>
        <a:lstStyle/>
        <a:p>
          <a:endParaRPr lang="en-US"/>
        </a:p>
      </dgm:t>
    </dgm:pt>
    <dgm:pt modelId="{414525BA-D760-48F5-AE03-9788E3CD0442}" type="sibTrans" cxnId="{95D00121-12F6-44E6-BDC4-0B5265019127}">
      <dgm:prSet/>
      <dgm:spPr/>
      <dgm:t>
        <a:bodyPr/>
        <a:lstStyle/>
        <a:p>
          <a:endParaRPr lang="en-US"/>
        </a:p>
      </dgm:t>
    </dgm:pt>
    <dgm:pt modelId="{F600926F-B794-4F42-A339-1C0D94041B7B}">
      <dgm:prSet custT="1"/>
      <dgm:spPr>
        <a:solidFill>
          <a:srgbClr val="002060">
            <a:alpha val="90000"/>
          </a:srgbClr>
        </a:solidFill>
      </dgm:spPr>
      <dgm:t>
        <a:bodyPr/>
        <a:lstStyle/>
        <a:p>
          <a:pPr rtl="0"/>
          <a:r>
            <a:rPr lang="en-US" sz="1600" b="1" dirty="0">
              <a:solidFill>
                <a:schemeClr val="tx1"/>
              </a:solidFill>
              <a:latin typeface="Calibri" panose="020F0502020204030204" pitchFamily="34" charset="0"/>
              <a:cs typeface="Calibri" panose="020F0502020204030204" pitchFamily="34" charset="0"/>
            </a:rPr>
            <a:t>Activities relating to Energy Conservation and Renewable Energy Resources</a:t>
          </a:r>
          <a:endParaRPr lang="en-US" sz="1600" dirty="0">
            <a:solidFill>
              <a:schemeClr val="tx1"/>
            </a:solidFill>
            <a:latin typeface="Calibri" panose="020F0502020204030204" pitchFamily="34" charset="0"/>
            <a:cs typeface="Calibri" panose="020F0502020204030204" pitchFamily="34" charset="0"/>
          </a:endParaRPr>
        </a:p>
      </dgm:t>
    </dgm:pt>
    <dgm:pt modelId="{7D97164E-2907-4A2F-AA6B-44C8AD891A57}" type="parTrans" cxnId="{39696FCD-6789-4A2E-99F0-F1539BC98510}">
      <dgm:prSet/>
      <dgm:spPr/>
      <dgm:t>
        <a:bodyPr/>
        <a:lstStyle/>
        <a:p>
          <a:endParaRPr lang="en-US"/>
        </a:p>
      </dgm:t>
    </dgm:pt>
    <dgm:pt modelId="{444A4D52-60AE-4FC2-8045-9FD1651500A7}" type="sibTrans" cxnId="{39696FCD-6789-4A2E-99F0-F1539BC98510}">
      <dgm:prSet/>
      <dgm:spPr/>
      <dgm:t>
        <a:bodyPr/>
        <a:lstStyle/>
        <a:p>
          <a:endParaRPr lang="en-US"/>
        </a:p>
      </dgm:t>
    </dgm:pt>
    <dgm:pt modelId="{FBE7458B-307A-4528-AD01-94FD77252375}">
      <dgm:prSet custT="1"/>
      <dgm:spPr>
        <a:solidFill>
          <a:srgbClr val="002060">
            <a:alpha val="90000"/>
          </a:srgbClr>
        </a:solidFill>
      </dgm:spPr>
      <dgm:t>
        <a:bodyPr/>
        <a:lstStyle/>
        <a:p>
          <a:pPr rtl="0"/>
          <a:r>
            <a:rPr lang="en-US" sz="1600" b="1" baseline="0" dirty="0">
              <a:solidFill>
                <a:schemeClr val="tx1"/>
              </a:solidFill>
              <a:latin typeface="Calibri" panose="020F0502020204030204" pitchFamily="34" charset="0"/>
              <a:cs typeface="Calibri" panose="020F0502020204030204" pitchFamily="34" charset="0"/>
            </a:rPr>
            <a:t>Code Enforcement</a:t>
          </a:r>
          <a:endParaRPr lang="en-US" sz="1600" dirty="0">
            <a:solidFill>
              <a:schemeClr val="tx1"/>
            </a:solidFill>
            <a:latin typeface="Calibri" panose="020F0502020204030204" pitchFamily="34" charset="0"/>
            <a:cs typeface="Calibri" panose="020F0502020204030204" pitchFamily="34" charset="0"/>
          </a:endParaRPr>
        </a:p>
      </dgm:t>
    </dgm:pt>
    <dgm:pt modelId="{9A42A791-FB03-494A-BC3B-B548E59DF978}" type="parTrans" cxnId="{D7C23F95-BDCA-434A-8F30-4FF7B0094997}">
      <dgm:prSet/>
      <dgm:spPr/>
      <dgm:t>
        <a:bodyPr/>
        <a:lstStyle/>
        <a:p>
          <a:endParaRPr lang="en-US"/>
        </a:p>
      </dgm:t>
    </dgm:pt>
    <dgm:pt modelId="{9DA891E8-D531-47D5-A2E2-35B1A48195B0}" type="sibTrans" cxnId="{D7C23F95-BDCA-434A-8F30-4FF7B0094997}">
      <dgm:prSet/>
      <dgm:spPr/>
      <dgm:t>
        <a:bodyPr/>
        <a:lstStyle/>
        <a:p>
          <a:endParaRPr lang="en-US"/>
        </a:p>
      </dgm:t>
    </dgm:pt>
    <dgm:pt modelId="{D0695F85-35B8-45B6-B46E-8DDC5DC20C64}">
      <dgm:prSet custT="1"/>
      <dgm:spPr>
        <a:solidFill>
          <a:srgbClr val="002060">
            <a:alpha val="90000"/>
          </a:srgbClr>
        </a:solidFill>
      </dgm:spPr>
      <dgm:t>
        <a:bodyPr/>
        <a:lstStyle/>
        <a:p>
          <a:pPr rtl="0"/>
          <a:r>
            <a:rPr lang="en-US" sz="1600" b="1" dirty="0">
              <a:solidFill>
                <a:schemeClr val="tx1"/>
              </a:solidFill>
              <a:latin typeface="Calibri" panose="020F0502020204030204" pitchFamily="34" charset="0"/>
              <a:cs typeface="Calibri" panose="020F0502020204030204" pitchFamily="34" charset="0"/>
            </a:rPr>
            <a:t>Planning and Capacity Building</a:t>
          </a:r>
          <a:endParaRPr lang="en-US" sz="1600" dirty="0">
            <a:solidFill>
              <a:schemeClr val="tx1"/>
            </a:solidFill>
            <a:latin typeface="Calibri" panose="020F0502020204030204" pitchFamily="34" charset="0"/>
            <a:cs typeface="Calibri" panose="020F0502020204030204" pitchFamily="34" charset="0"/>
          </a:endParaRPr>
        </a:p>
      </dgm:t>
    </dgm:pt>
    <dgm:pt modelId="{A8DA3CF3-B07E-4A74-8238-8AB6A5DE600B}" type="parTrans" cxnId="{FBFBE428-9F77-4245-90D6-969D5E1AD038}">
      <dgm:prSet/>
      <dgm:spPr/>
      <dgm:t>
        <a:bodyPr/>
        <a:lstStyle/>
        <a:p>
          <a:endParaRPr lang="en-US"/>
        </a:p>
      </dgm:t>
    </dgm:pt>
    <dgm:pt modelId="{D5C2F722-A067-432C-8660-6696F005F94C}" type="sibTrans" cxnId="{FBFBE428-9F77-4245-90D6-969D5E1AD038}">
      <dgm:prSet/>
      <dgm:spPr/>
      <dgm:t>
        <a:bodyPr/>
        <a:lstStyle/>
        <a:p>
          <a:endParaRPr lang="en-US"/>
        </a:p>
      </dgm:t>
    </dgm:pt>
    <dgm:pt modelId="{6F7D9D54-66D5-41A4-91B6-F32BF1E61D7D}">
      <dgm:prSet custT="1"/>
      <dgm:spPr>
        <a:solidFill>
          <a:srgbClr val="002060">
            <a:alpha val="90000"/>
          </a:srgbClr>
        </a:solidFill>
      </dgm:spPr>
      <dgm:t>
        <a:bodyPr/>
        <a:lstStyle/>
        <a:p>
          <a:pPr rtl="0"/>
          <a:r>
            <a:rPr lang="en-US" sz="1600" b="1" baseline="0" dirty="0">
              <a:solidFill>
                <a:schemeClr val="tx1"/>
              </a:solidFill>
              <a:latin typeface="Calibri" panose="020F0502020204030204" pitchFamily="34" charset="0"/>
              <a:cs typeface="Calibri" panose="020F0502020204030204" pitchFamily="34" charset="0"/>
            </a:rPr>
            <a:t>Program</a:t>
          </a:r>
          <a:r>
            <a:rPr lang="en-US" sz="1600" b="1" dirty="0">
              <a:solidFill>
                <a:schemeClr val="tx1"/>
              </a:solidFill>
              <a:latin typeface="Calibri" panose="020F0502020204030204" pitchFamily="34" charset="0"/>
              <a:cs typeface="Calibri" panose="020F0502020204030204" pitchFamily="34" charset="0"/>
            </a:rPr>
            <a:t> Administrative Costs</a:t>
          </a:r>
          <a:endParaRPr lang="en-US" sz="1600" dirty="0">
            <a:solidFill>
              <a:schemeClr val="tx1"/>
            </a:solidFill>
            <a:latin typeface="Calibri" panose="020F0502020204030204" pitchFamily="34" charset="0"/>
            <a:cs typeface="Calibri" panose="020F0502020204030204" pitchFamily="34" charset="0"/>
          </a:endParaRPr>
        </a:p>
      </dgm:t>
    </dgm:pt>
    <dgm:pt modelId="{AEAAF52E-8F7C-442B-8428-48D2214FDEB3}" type="parTrans" cxnId="{BEEA40FA-EBBB-4DA3-A555-EB1EC4014BAF}">
      <dgm:prSet/>
      <dgm:spPr/>
      <dgm:t>
        <a:bodyPr/>
        <a:lstStyle/>
        <a:p>
          <a:endParaRPr lang="en-US"/>
        </a:p>
      </dgm:t>
    </dgm:pt>
    <dgm:pt modelId="{9F021E73-3ECF-45CF-865B-F1FAD0E73955}" type="sibTrans" cxnId="{BEEA40FA-EBBB-4DA3-A555-EB1EC4014BAF}">
      <dgm:prSet/>
      <dgm:spPr/>
      <dgm:t>
        <a:bodyPr/>
        <a:lstStyle/>
        <a:p>
          <a:endParaRPr lang="en-US"/>
        </a:p>
      </dgm:t>
    </dgm:pt>
    <dgm:pt modelId="{8BD29DC5-7FE6-40D4-9821-AAF3F2D5187D}">
      <dgm:prSet custT="1"/>
      <dgm:spPr>
        <a:solidFill>
          <a:srgbClr val="002060">
            <a:alpha val="90000"/>
          </a:srgbClr>
        </a:solidFill>
      </dgm:spPr>
      <dgm:t>
        <a:bodyPr/>
        <a:lstStyle/>
        <a:p>
          <a:pPr rtl="0"/>
          <a:r>
            <a:rPr lang="en-US" sz="1600" b="1" baseline="0" dirty="0">
              <a:solidFill>
                <a:schemeClr val="tx1"/>
              </a:solidFill>
              <a:latin typeface="Calibri" panose="020F0502020204030204" pitchFamily="34" charset="0"/>
              <a:cs typeface="Calibri" panose="020F0502020204030204" pitchFamily="34" charset="0"/>
            </a:rPr>
            <a:t>Activities carried out through Non-Profit Development Organizations</a:t>
          </a:r>
          <a:endParaRPr lang="en-US" sz="1600" dirty="0">
            <a:solidFill>
              <a:schemeClr val="tx1"/>
            </a:solidFill>
            <a:latin typeface="Calibri" panose="020F0502020204030204" pitchFamily="34" charset="0"/>
            <a:cs typeface="Calibri" panose="020F0502020204030204" pitchFamily="34" charset="0"/>
          </a:endParaRPr>
        </a:p>
      </dgm:t>
    </dgm:pt>
    <dgm:pt modelId="{ECB3956D-039F-4AA1-9D21-AC5925BFFF0F}" type="parTrans" cxnId="{071D7559-CAC2-4C0C-8E5F-8B629D650F46}">
      <dgm:prSet/>
      <dgm:spPr/>
      <dgm:t>
        <a:bodyPr/>
        <a:lstStyle/>
        <a:p>
          <a:endParaRPr lang="en-US"/>
        </a:p>
      </dgm:t>
    </dgm:pt>
    <dgm:pt modelId="{280E8721-73A4-46B7-A573-8137DEBA867A}" type="sibTrans" cxnId="{071D7559-CAC2-4C0C-8E5F-8B629D650F46}">
      <dgm:prSet/>
      <dgm:spPr/>
      <dgm:t>
        <a:bodyPr/>
        <a:lstStyle/>
        <a:p>
          <a:endParaRPr lang="en-US"/>
        </a:p>
      </dgm:t>
    </dgm:pt>
    <dgm:pt modelId="{B95ADB14-08E3-4419-BE93-DABBCFFCE048}">
      <dgm:prSet custT="1"/>
      <dgm:spPr>
        <a:solidFill>
          <a:srgbClr val="002060">
            <a:alpha val="90000"/>
          </a:srgbClr>
        </a:solidFill>
      </dgm:spPr>
      <dgm:t>
        <a:bodyPr/>
        <a:lstStyle/>
        <a:p>
          <a:pPr rtl="0"/>
          <a:r>
            <a:rPr lang="en-US" sz="1600" b="1" dirty="0">
              <a:solidFill>
                <a:schemeClr val="tx1"/>
              </a:solidFill>
              <a:latin typeface="Calibri" panose="020F0502020204030204" pitchFamily="34" charset="0"/>
              <a:cs typeface="Calibri" panose="020F0502020204030204" pitchFamily="34" charset="0"/>
            </a:rPr>
            <a:t>Public Services</a:t>
          </a:r>
          <a:endParaRPr lang="en-US" sz="1600" dirty="0">
            <a:solidFill>
              <a:schemeClr val="tx1"/>
            </a:solidFill>
            <a:latin typeface="Calibri" panose="020F0502020204030204" pitchFamily="34" charset="0"/>
            <a:cs typeface="Calibri" panose="020F0502020204030204" pitchFamily="34" charset="0"/>
          </a:endParaRPr>
        </a:p>
      </dgm:t>
    </dgm:pt>
    <dgm:pt modelId="{F0EA7421-6DEA-4515-BC24-6FD7FE30BC3A}" type="parTrans" cxnId="{798EA7F5-8AAD-408B-AA88-E9F5DFA9429A}">
      <dgm:prSet/>
      <dgm:spPr/>
      <dgm:t>
        <a:bodyPr/>
        <a:lstStyle/>
        <a:p>
          <a:endParaRPr lang="en-US"/>
        </a:p>
      </dgm:t>
    </dgm:pt>
    <dgm:pt modelId="{620454BE-39A8-44CF-AE35-9987F58AD831}" type="sibTrans" cxnId="{798EA7F5-8AAD-408B-AA88-E9F5DFA9429A}">
      <dgm:prSet/>
      <dgm:spPr/>
      <dgm:t>
        <a:bodyPr/>
        <a:lstStyle/>
        <a:p>
          <a:endParaRPr lang="en-US"/>
        </a:p>
      </dgm:t>
    </dgm:pt>
    <dgm:pt modelId="{1F755AE1-1DB6-4DB3-B7DC-A01C362B810D}" type="pres">
      <dgm:prSet presAssocID="{C95EC8C7-81AD-4F2E-BD4D-AD5FC6FE4C9A}" presName="compositeShape" presStyleCnt="0">
        <dgm:presLayoutVars>
          <dgm:dir/>
          <dgm:resizeHandles/>
        </dgm:presLayoutVars>
      </dgm:prSet>
      <dgm:spPr/>
    </dgm:pt>
    <dgm:pt modelId="{77C85747-89BF-4E5B-8B26-403FEBF2D035}" type="pres">
      <dgm:prSet presAssocID="{C95EC8C7-81AD-4F2E-BD4D-AD5FC6FE4C9A}" presName="pyramid" presStyleLbl="node1" presStyleIdx="0" presStyleCnt="1"/>
      <dgm:spPr/>
    </dgm:pt>
    <dgm:pt modelId="{88C9BB3A-9710-4123-83F6-13EF6C229347}" type="pres">
      <dgm:prSet presAssocID="{C95EC8C7-81AD-4F2E-BD4D-AD5FC6FE4C9A}" presName="theList" presStyleCnt="0"/>
      <dgm:spPr/>
    </dgm:pt>
    <dgm:pt modelId="{887F3D8A-BD74-4EFB-9798-AF34CF01CCA1}" type="pres">
      <dgm:prSet presAssocID="{73FFC882-4E11-4926-9A25-6B80F3F728BB}" presName="aNode" presStyleLbl="fgAcc1" presStyleIdx="0" presStyleCnt="11" custScaleX="121358" custScaleY="801744" custLinFactY="154776" custLinFactNeighborX="-888" custLinFactNeighborY="200000">
        <dgm:presLayoutVars>
          <dgm:bulletEnabled val="1"/>
        </dgm:presLayoutVars>
      </dgm:prSet>
      <dgm:spPr/>
    </dgm:pt>
    <dgm:pt modelId="{58F323A3-0B3F-48A4-A99D-A12BA8212DD5}" type="pres">
      <dgm:prSet presAssocID="{73FFC882-4E11-4926-9A25-6B80F3F728BB}" presName="aSpace" presStyleCnt="0"/>
      <dgm:spPr/>
    </dgm:pt>
    <dgm:pt modelId="{C6DD1ECE-75DA-4968-9BFE-87F5AE1A38D2}" type="pres">
      <dgm:prSet presAssocID="{CFBAD887-E762-417B-9FA9-7E0A315A4A5B}" presName="aNode" presStyleLbl="fgAcc1" presStyleIdx="1" presStyleCnt="11" custScaleX="121358" custScaleY="801744" custLinFactY="181544" custLinFactNeighborY="200000">
        <dgm:presLayoutVars>
          <dgm:bulletEnabled val="1"/>
        </dgm:presLayoutVars>
      </dgm:prSet>
      <dgm:spPr/>
    </dgm:pt>
    <dgm:pt modelId="{E257343B-586E-4BAD-90B4-7BF9368F772B}" type="pres">
      <dgm:prSet presAssocID="{CFBAD887-E762-417B-9FA9-7E0A315A4A5B}" presName="aSpace" presStyleCnt="0"/>
      <dgm:spPr/>
    </dgm:pt>
    <dgm:pt modelId="{C9A87D59-A497-4614-A62B-54566A66739B}" type="pres">
      <dgm:prSet presAssocID="{A3C6E83F-6A34-4C7E-A5CD-910D7E5393A9}" presName="aNode" presStyleLbl="fgAcc1" presStyleIdx="2" presStyleCnt="11" custScaleX="121358" custScaleY="801744" custLinFactY="200000" custLinFactNeighborY="266493">
        <dgm:presLayoutVars>
          <dgm:bulletEnabled val="1"/>
        </dgm:presLayoutVars>
      </dgm:prSet>
      <dgm:spPr/>
    </dgm:pt>
    <dgm:pt modelId="{B6587AAD-407B-401F-BD1A-85B009359E9A}" type="pres">
      <dgm:prSet presAssocID="{A3C6E83F-6A34-4C7E-A5CD-910D7E5393A9}" presName="aSpace" presStyleCnt="0"/>
      <dgm:spPr/>
    </dgm:pt>
    <dgm:pt modelId="{EA4BDED1-B094-41AC-A25C-FA70E782344F}" type="pres">
      <dgm:prSet presAssocID="{1E90C25B-3D9C-43A3-A937-43C2DD9AC33D}" presName="aNode" presStyleLbl="fgAcc1" presStyleIdx="3" presStyleCnt="11" custScaleX="121358" custScaleY="801744" custLinFactY="222580" custLinFactNeighborY="300000">
        <dgm:presLayoutVars>
          <dgm:bulletEnabled val="1"/>
        </dgm:presLayoutVars>
      </dgm:prSet>
      <dgm:spPr/>
    </dgm:pt>
    <dgm:pt modelId="{18FD7919-3937-445B-8DB4-3438B33F32D5}" type="pres">
      <dgm:prSet presAssocID="{1E90C25B-3D9C-43A3-A937-43C2DD9AC33D}" presName="aSpace" presStyleCnt="0"/>
      <dgm:spPr/>
    </dgm:pt>
    <dgm:pt modelId="{CE9E4A49-E92E-4E91-B7A0-1B81877E1ED4}" type="pres">
      <dgm:prSet presAssocID="{4571EE35-FB7B-4DC0-A042-82E8CA9CC185}" presName="aNode" presStyleLbl="fgAcc1" presStyleIdx="4" presStyleCnt="11" custScaleX="121358" custScaleY="801744" custLinFactY="249348" custLinFactNeighborY="300000">
        <dgm:presLayoutVars>
          <dgm:bulletEnabled val="1"/>
        </dgm:presLayoutVars>
      </dgm:prSet>
      <dgm:spPr/>
    </dgm:pt>
    <dgm:pt modelId="{60D0D045-D55F-4CD1-8FB8-4C225706678F}" type="pres">
      <dgm:prSet presAssocID="{4571EE35-FB7B-4DC0-A042-82E8CA9CC185}" presName="aSpace" presStyleCnt="0"/>
      <dgm:spPr/>
    </dgm:pt>
    <dgm:pt modelId="{D4FD1BCA-F7F7-45DA-ADA4-09684FE0CCFB}" type="pres">
      <dgm:prSet presAssocID="{F600926F-B794-4F42-A339-1C0D94041B7B}" presName="aNode" presStyleLbl="fgAcc1" presStyleIdx="5" presStyleCnt="11" custScaleX="121358" custScaleY="801744" custLinFactY="276116" custLinFactNeighborY="300000">
        <dgm:presLayoutVars>
          <dgm:bulletEnabled val="1"/>
        </dgm:presLayoutVars>
      </dgm:prSet>
      <dgm:spPr/>
    </dgm:pt>
    <dgm:pt modelId="{261D1CBA-9E99-48A1-99DF-E8ECCA4777ED}" type="pres">
      <dgm:prSet presAssocID="{F600926F-B794-4F42-A339-1C0D94041B7B}" presName="aSpace" presStyleCnt="0"/>
      <dgm:spPr/>
    </dgm:pt>
    <dgm:pt modelId="{42CABA1F-D74E-4A4F-B8F2-8D8CE30C0EC7}" type="pres">
      <dgm:prSet presAssocID="{FBE7458B-307A-4528-AD01-94FD77252375}" presName="aNode" presStyleLbl="fgAcc1" presStyleIdx="6" presStyleCnt="11" custScaleX="121358" custScaleY="801744" custLinFactY="300000" custLinFactNeighborY="323071">
        <dgm:presLayoutVars>
          <dgm:bulletEnabled val="1"/>
        </dgm:presLayoutVars>
      </dgm:prSet>
      <dgm:spPr/>
    </dgm:pt>
    <dgm:pt modelId="{D48191DD-69B5-49FD-A5DB-2CF83E72E85A}" type="pres">
      <dgm:prSet presAssocID="{FBE7458B-307A-4528-AD01-94FD77252375}" presName="aSpace" presStyleCnt="0"/>
      <dgm:spPr/>
    </dgm:pt>
    <dgm:pt modelId="{7A8A3301-8C7B-451A-9CC3-7DF119AA44E7}" type="pres">
      <dgm:prSet presAssocID="{D0695F85-35B8-45B6-B46E-8DDC5DC20C64}" presName="aNode" presStyleLbl="fgAcc1" presStyleIdx="7" presStyleCnt="11" custScaleX="121358" custScaleY="801744" custLinFactY="317152" custLinFactNeighborY="400000">
        <dgm:presLayoutVars>
          <dgm:bulletEnabled val="1"/>
        </dgm:presLayoutVars>
      </dgm:prSet>
      <dgm:spPr/>
    </dgm:pt>
    <dgm:pt modelId="{F7F12157-3F18-4FBC-AA5F-1AF89BCE1540}" type="pres">
      <dgm:prSet presAssocID="{D0695F85-35B8-45B6-B46E-8DDC5DC20C64}" presName="aSpace" presStyleCnt="0"/>
      <dgm:spPr/>
    </dgm:pt>
    <dgm:pt modelId="{99E96CA1-5107-42F7-A20A-BCCDDEED48B5}" type="pres">
      <dgm:prSet presAssocID="{6F7D9D54-66D5-41A4-91B6-F32BF1E61D7D}" presName="aNode" presStyleLbl="fgAcc1" presStyleIdx="8" presStyleCnt="11" custScaleX="121358" custScaleY="801744" custLinFactY="343920" custLinFactNeighborY="400000">
        <dgm:presLayoutVars>
          <dgm:bulletEnabled val="1"/>
        </dgm:presLayoutVars>
      </dgm:prSet>
      <dgm:spPr/>
    </dgm:pt>
    <dgm:pt modelId="{B3431B32-AC90-4789-BA49-0B35F824D5F6}" type="pres">
      <dgm:prSet presAssocID="{6F7D9D54-66D5-41A4-91B6-F32BF1E61D7D}" presName="aSpace" presStyleCnt="0"/>
      <dgm:spPr/>
    </dgm:pt>
    <dgm:pt modelId="{7BDC2E69-0DD4-4735-A7CE-B2696F29AB98}" type="pres">
      <dgm:prSet presAssocID="{8BD29DC5-7FE6-40D4-9821-AAF3F2D5187D}" presName="aNode" presStyleLbl="fgAcc1" presStyleIdx="9" presStyleCnt="11" custScaleX="121358" custScaleY="801744" custLinFactY="370689" custLinFactNeighborY="400000">
        <dgm:presLayoutVars>
          <dgm:bulletEnabled val="1"/>
        </dgm:presLayoutVars>
      </dgm:prSet>
      <dgm:spPr/>
    </dgm:pt>
    <dgm:pt modelId="{09A2D445-FD0E-4D22-803D-DC88BBC7AA09}" type="pres">
      <dgm:prSet presAssocID="{8BD29DC5-7FE6-40D4-9821-AAF3F2D5187D}" presName="aSpace" presStyleCnt="0"/>
      <dgm:spPr/>
    </dgm:pt>
    <dgm:pt modelId="{9970A987-00A4-40D7-A862-836535DD551B}" type="pres">
      <dgm:prSet presAssocID="{B95ADB14-08E3-4419-BE93-DABBCFFCE048}" presName="aNode" presStyleLbl="fgAcc1" presStyleIdx="10" presStyleCnt="11" custScaleX="121358" custScaleY="801744" custLinFactY="397457" custLinFactNeighborY="400000">
        <dgm:presLayoutVars>
          <dgm:bulletEnabled val="1"/>
        </dgm:presLayoutVars>
      </dgm:prSet>
      <dgm:spPr/>
    </dgm:pt>
    <dgm:pt modelId="{1E8B1F3C-D092-4339-98C0-CDF8F9159580}" type="pres">
      <dgm:prSet presAssocID="{B95ADB14-08E3-4419-BE93-DABBCFFCE048}" presName="aSpace" presStyleCnt="0"/>
      <dgm:spPr/>
    </dgm:pt>
  </dgm:ptLst>
  <dgm:cxnLst>
    <dgm:cxn modelId="{95D00121-12F6-44E6-BDC4-0B5265019127}" srcId="{C95EC8C7-81AD-4F2E-BD4D-AD5FC6FE4C9A}" destId="{4571EE35-FB7B-4DC0-A042-82E8CA9CC185}" srcOrd="4" destOrd="0" parTransId="{3888B27F-B29F-419F-BCA5-62B596EFB940}" sibTransId="{414525BA-D760-48F5-AE03-9788E3CD0442}"/>
    <dgm:cxn modelId="{003BD427-E59F-49F4-92E5-2A79DC792EE0}" type="presOf" srcId="{FBE7458B-307A-4528-AD01-94FD77252375}" destId="{42CABA1F-D74E-4A4F-B8F2-8D8CE30C0EC7}" srcOrd="0" destOrd="0" presId="urn:microsoft.com/office/officeart/2005/8/layout/pyramid2"/>
    <dgm:cxn modelId="{FBFBE428-9F77-4245-90D6-969D5E1AD038}" srcId="{C95EC8C7-81AD-4F2E-BD4D-AD5FC6FE4C9A}" destId="{D0695F85-35B8-45B6-B46E-8DDC5DC20C64}" srcOrd="7" destOrd="0" parTransId="{A8DA3CF3-B07E-4A74-8238-8AB6A5DE600B}" sibTransId="{D5C2F722-A067-432C-8660-6696F005F94C}"/>
    <dgm:cxn modelId="{0BDA4F3A-EF67-4907-A5C6-12208E35A906}" type="presOf" srcId="{B95ADB14-08E3-4419-BE93-DABBCFFCE048}" destId="{9970A987-00A4-40D7-A862-836535DD551B}" srcOrd="0" destOrd="0" presId="urn:microsoft.com/office/officeart/2005/8/layout/pyramid2"/>
    <dgm:cxn modelId="{D6EB0D5C-33A0-4151-98D0-3C18E595FC7B}" type="presOf" srcId="{1E90C25B-3D9C-43A3-A937-43C2DD9AC33D}" destId="{EA4BDED1-B094-41AC-A25C-FA70E782344F}" srcOrd="0" destOrd="0" presId="urn:microsoft.com/office/officeart/2005/8/layout/pyramid2"/>
    <dgm:cxn modelId="{A276DA6D-E1AE-4D1C-B2BF-6BFDE71A3F85}" type="presOf" srcId="{CFBAD887-E762-417B-9FA9-7E0A315A4A5B}" destId="{C6DD1ECE-75DA-4968-9BFE-87F5AE1A38D2}" srcOrd="0" destOrd="0" presId="urn:microsoft.com/office/officeart/2005/8/layout/pyramid2"/>
    <dgm:cxn modelId="{071D7559-CAC2-4C0C-8E5F-8B629D650F46}" srcId="{C95EC8C7-81AD-4F2E-BD4D-AD5FC6FE4C9A}" destId="{8BD29DC5-7FE6-40D4-9821-AAF3F2D5187D}" srcOrd="9" destOrd="0" parTransId="{ECB3956D-039F-4AA1-9D21-AC5925BFFF0F}" sibTransId="{280E8721-73A4-46B7-A573-8137DEBA867A}"/>
    <dgm:cxn modelId="{6508DB5A-0E15-4F95-A0EC-28722DA9404B}" type="presOf" srcId="{4571EE35-FB7B-4DC0-A042-82E8CA9CC185}" destId="{CE9E4A49-E92E-4E91-B7A0-1B81877E1ED4}" srcOrd="0" destOrd="0" presId="urn:microsoft.com/office/officeart/2005/8/layout/pyramid2"/>
    <dgm:cxn modelId="{7BA94188-F1C6-44FE-8DB9-B75391436EB9}" srcId="{C95EC8C7-81AD-4F2E-BD4D-AD5FC6FE4C9A}" destId="{A3C6E83F-6A34-4C7E-A5CD-910D7E5393A9}" srcOrd="2" destOrd="0" parTransId="{1B102FA0-BE83-4B66-B4FC-0A8680650C2A}" sibTransId="{6C94799D-B74D-465E-8EE5-B1BBD4C07846}"/>
    <dgm:cxn modelId="{D7C23F95-BDCA-434A-8F30-4FF7B0094997}" srcId="{C95EC8C7-81AD-4F2E-BD4D-AD5FC6FE4C9A}" destId="{FBE7458B-307A-4528-AD01-94FD77252375}" srcOrd="6" destOrd="0" parTransId="{9A42A791-FB03-494A-BC3B-B548E59DF978}" sibTransId="{9DA891E8-D531-47D5-A2E2-35B1A48195B0}"/>
    <dgm:cxn modelId="{6F765B99-E942-4A4C-942C-1A3D68B3EF34}" srcId="{C95EC8C7-81AD-4F2E-BD4D-AD5FC6FE4C9A}" destId="{73FFC882-4E11-4926-9A25-6B80F3F728BB}" srcOrd="0" destOrd="0" parTransId="{EB9AB885-EABC-451B-9B4D-3ABFBA68A5A8}" sibTransId="{B9CB4863-05A1-49A7-B81D-2CC90EBC7B35}"/>
    <dgm:cxn modelId="{41C8939E-A3B6-4AB8-9633-A236FC365F33}" type="presOf" srcId="{F600926F-B794-4F42-A339-1C0D94041B7B}" destId="{D4FD1BCA-F7F7-45DA-ADA4-09684FE0CCFB}" srcOrd="0" destOrd="0" presId="urn:microsoft.com/office/officeart/2005/8/layout/pyramid2"/>
    <dgm:cxn modelId="{B60CD3AF-48C6-4890-BC6E-8B1198D2D3B5}" type="presOf" srcId="{8BD29DC5-7FE6-40D4-9821-AAF3F2D5187D}" destId="{7BDC2E69-0DD4-4735-A7CE-B2696F29AB98}" srcOrd="0" destOrd="0" presId="urn:microsoft.com/office/officeart/2005/8/layout/pyramid2"/>
    <dgm:cxn modelId="{2BF03AB4-2C52-4E25-855D-B5CDC52F08F9}" srcId="{C95EC8C7-81AD-4F2E-BD4D-AD5FC6FE4C9A}" destId="{CFBAD887-E762-417B-9FA9-7E0A315A4A5B}" srcOrd="1" destOrd="0" parTransId="{DBFEF1BD-A77D-446B-8445-E52BBA6D9B26}" sibTransId="{95867FA0-EBB5-457F-A0BE-93B3579F53D1}"/>
    <dgm:cxn modelId="{38E47CBF-DCB7-40E0-BD77-0AB15F9FB1C7}" type="presOf" srcId="{6F7D9D54-66D5-41A4-91B6-F32BF1E61D7D}" destId="{99E96CA1-5107-42F7-A20A-BCCDDEED48B5}" srcOrd="0" destOrd="0" presId="urn:microsoft.com/office/officeart/2005/8/layout/pyramid2"/>
    <dgm:cxn modelId="{D61818C4-C651-4E6A-9274-063ED30EBB1B}" srcId="{C95EC8C7-81AD-4F2E-BD4D-AD5FC6FE4C9A}" destId="{1E90C25B-3D9C-43A3-A937-43C2DD9AC33D}" srcOrd="3" destOrd="0" parTransId="{65A68C8A-41B4-4E25-8226-F7282783D392}" sibTransId="{554BAB20-DBDE-46DF-A45F-D70AF4A262F7}"/>
    <dgm:cxn modelId="{39696FCD-6789-4A2E-99F0-F1539BC98510}" srcId="{C95EC8C7-81AD-4F2E-BD4D-AD5FC6FE4C9A}" destId="{F600926F-B794-4F42-A339-1C0D94041B7B}" srcOrd="5" destOrd="0" parTransId="{7D97164E-2907-4A2F-AA6B-44C8AD891A57}" sibTransId="{444A4D52-60AE-4FC2-8045-9FD1651500A7}"/>
    <dgm:cxn modelId="{AC7E2FEF-EEF9-4254-BE42-9D172630DF16}" type="presOf" srcId="{A3C6E83F-6A34-4C7E-A5CD-910D7E5393A9}" destId="{C9A87D59-A497-4614-A62B-54566A66739B}" srcOrd="0" destOrd="0" presId="urn:microsoft.com/office/officeart/2005/8/layout/pyramid2"/>
    <dgm:cxn modelId="{AEABCAEF-7037-4B2C-8648-E1076EB9285E}" type="presOf" srcId="{73FFC882-4E11-4926-9A25-6B80F3F728BB}" destId="{887F3D8A-BD74-4EFB-9798-AF34CF01CCA1}" srcOrd="0" destOrd="0" presId="urn:microsoft.com/office/officeart/2005/8/layout/pyramid2"/>
    <dgm:cxn modelId="{798EA7F5-8AAD-408B-AA88-E9F5DFA9429A}" srcId="{C95EC8C7-81AD-4F2E-BD4D-AD5FC6FE4C9A}" destId="{B95ADB14-08E3-4419-BE93-DABBCFFCE048}" srcOrd="10" destOrd="0" parTransId="{F0EA7421-6DEA-4515-BC24-6FD7FE30BC3A}" sibTransId="{620454BE-39A8-44CF-AE35-9987F58AD831}"/>
    <dgm:cxn modelId="{872B8CF7-6ECE-4A90-A87D-370B4DE4D114}" type="presOf" srcId="{C95EC8C7-81AD-4F2E-BD4D-AD5FC6FE4C9A}" destId="{1F755AE1-1DB6-4DB3-B7DC-A01C362B810D}" srcOrd="0" destOrd="0" presId="urn:microsoft.com/office/officeart/2005/8/layout/pyramid2"/>
    <dgm:cxn modelId="{BEEA40FA-EBBB-4DA3-A555-EB1EC4014BAF}" srcId="{C95EC8C7-81AD-4F2E-BD4D-AD5FC6FE4C9A}" destId="{6F7D9D54-66D5-41A4-91B6-F32BF1E61D7D}" srcOrd="8" destOrd="0" parTransId="{AEAAF52E-8F7C-442B-8428-48D2214FDEB3}" sibTransId="{9F021E73-3ECF-45CF-865B-F1FAD0E73955}"/>
    <dgm:cxn modelId="{33888DFC-F1BA-4D8A-9C80-954A529692DC}" type="presOf" srcId="{D0695F85-35B8-45B6-B46E-8DDC5DC20C64}" destId="{7A8A3301-8C7B-451A-9CC3-7DF119AA44E7}" srcOrd="0" destOrd="0" presId="urn:microsoft.com/office/officeart/2005/8/layout/pyramid2"/>
    <dgm:cxn modelId="{4A20EF03-1C0E-4125-84FE-083467557BD6}" type="presParOf" srcId="{1F755AE1-1DB6-4DB3-B7DC-A01C362B810D}" destId="{77C85747-89BF-4E5B-8B26-403FEBF2D035}" srcOrd="0" destOrd="0" presId="urn:microsoft.com/office/officeart/2005/8/layout/pyramid2"/>
    <dgm:cxn modelId="{D2D7E22F-99E2-4300-9F23-AD4915451289}" type="presParOf" srcId="{1F755AE1-1DB6-4DB3-B7DC-A01C362B810D}" destId="{88C9BB3A-9710-4123-83F6-13EF6C229347}" srcOrd="1" destOrd="0" presId="urn:microsoft.com/office/officeart/2005/8/layout/pyramid2"/>
    <dgm:cxn modelId="{49267645-BBA4-41DE-BF5E-E4CF5393F5BD}" type="presParOf" srcId="{88C9BB3A-9710-4123-83F6-13EF6C229347}" destId="{887F3D8A-BD74-4EFB-9798-AF34CF01CCA1}" srcOrd="0" destOrd="0" presId="urn:microsoft.com/office/officeart/2005/8/layout/pyramid2"/>
    <dgm:cxn modelId="{BC228F86-FEC7-40F4-868A-F6E13D7F12B2}" type="presParOf" srcId="{88C9BB3A-9710-4123-83F6-13EF6C229347}" destId="{58F323A3-0B3F-48A4-A99D-A12BA8212DD5}" srcOrd="1" destOrd="0" presId="urn:microsoft.com/office/officeart/2005/8/layout/pyramid2"/>
    <dgm:cxn modelId="{D9F69057-52E5-4D9B-92D2-4416A6CA76C3}" type="presParOf" srcId="{88C9BB3A-9710-4123-83F6-13EF6C229347}" destId="{C6DD1ECE-75DA-4968-9BFE-87F5AE1A38D2}" srcOrd="2" destOrd="0" presId="urn:microsoft.com/office/officeart/2005/8/layout/pyramid2"/>
    <dgm:cxn modelId="{C8745B87-1A25-486E-B31F-B9254E12720A}" type="presParOf" srcId="{88C9BB3A-9710-4123-83F6-13EF6C229347}" destId="{E257343B-586E-4BAD-90B4-7BF9368F772B}" srcOrd="3" destOrd="0" presId="urn:microsoft.com/office/officeart/2005/8/layout/pyramid2"/>
    <dgm:cxn modelId="{56AE31CD-023A-4DFD-930F-B04936882C7D}" type="presParOf" srcId="{88C9BB3A-9710-4123-83F6-13EF6C229347}" destId="{C9A87D59-A497-4614-A62B-54566A66739B}" srcOrd="4" destOrd="0" presId="urn:microsoft.com/office/officeart/2005/8/layout/pyramid2"/>
    <dgm:cxn modelId="{83FAC91F-ADB9-471C-8604-818BB1FF361C}" type="presParOf" srcId="{88C9BB3A-9710-4123-83F6-13EF6C229347}" destId="{B6587AAD-407B-401F-BD1A-85B009359E9A}" srcOrd="5" destOrd="0" presId="urn:microsoft.com/office/officeart/2005/8/layout/pyramid2"/>
    <dgm:cxn modelId="{4604864F-08F4-4A16-8BAA-DF80E4274F97}" type="presParOf" srcId="{88C9BB3A-9710-4123-83F6-13EF6C229347}" destId="{EA4BDED1-B094-41AC-A25C-FA70E782344F}" srcOrd="6" destOrd="0" presId="urn:microsoft.com/office/officeart/2005/8/layout/pyramid2"/>
    <dgm:cxn modelId="{4103511E-09D0-4C2A-8980-307998C36B95}" type="presParOf" srcId="{88C9BB3A-9710-4123-83F6-13EF6C229347}" destId="{18FD7919-3937-445B-8DB4-3438B33F32D5}" srcOrd="7" destOrd="0" presId="urn:microsoft.com/office/officeart/2005/8/layout/pyramid2"/>
    <dgm:cxn modelId="{A9AD7217-BE06-4A0F-B934-141FCB3EE31A}" type="presParOf" srcId="{88C9BB3A-9710-4123-83F6-13EF6C229347}" destId="{CE9E4A49-E92E-4E91-B7A0-1B81877E1ED4}" srcOrd="8" destOrd="0" presId="urn:microsoft.com/office/officeart/2005/8/layout/pyramid2"/>
    <dgm:cxn modelId="{C4B0C880-5ED8-42F4-BAB3-E86F1856A394}" type="presParOf" srcId="{88C9BB3A-9710-4123-83F6-13EF6C229347}" destId="{60D0D045-D55F-4CD1-8FB8-4C225706678F}" srcOrd="9" destOrd="0" presId="urn:microsoft.com/office/officeart/2005/8/layout/pyramid2"/>
    <dgm:cxn modelId="{1BCDBFFA-72CA-4D8A-A044-7D86BE4C7EB7}" type="presParOf" srcId="{88C9BB3A-9710-4123-83F6-13EF6C229347}" destId="{D4FD1BCA-F7F7-45DA-ADA4-09684FE0CCFB}" srcOrd="10" destOrd="0" presId="urn:microsoft.com/office/officeart/2005/8/layout/pyramid2"/>
    <dgm:cxn modelId="{0E193274-1505-4EC4-95FE-F612BCE54F3F}" type="presParOf" srcId="{88C9BB3A-9710-4123-83F6-13EF6C229347}" destId="{261D1CBA-9E99-48A1-99DF-E8ECCA4777ED}" srcOrd="11" destOrd="0" presId="urn:microsoft.com/office/officeart/2005/8/layout/pyramid2"/>
    <dgm:cxn modelId="{E6CBF59A-41B0-448A-ACC4-3C8D4B51621D}" type="presParOf" srcId="{88C9BB3A-9710-4123-83F6-13EF6C229347}" destId="{42CABA1F-D74E-4A4F-B8F2-8D8CE30C0EC7}" srcOrd="12" destOrd="0" presId="urn:microsoft.com/office/officeart/2005/8/layout/pyramid2"/>
    <dgm:cxn modelId="{8FB05160-4B38-4D0D-95DD-065E363E4D13}" type="presParOf" srcId="{88C9BB3A-9710-4123-83F6-13EF6C229347}" destId="{D48191DD-69B5-49FD-A5DB-2CF83E72E85A}" srcOrd="13" destOrd="0" presId="urn:microsoft.com/office/officeart/2005/8/layout/pyramid2"/>
    <dgm:cxn modelId="{EA1622CA-2B32-4161-92D8-F0CD3A433EAF}" type="presParOf" srcId="{88C9BB3A-9710-4123-83F6-13EF6C229347}" destId="{7A8A3301-8C7B-451A-9CC3-7DF119AA44E7}" srcOrd="14" destOrd="0" presId="urn:microsoft.com/office/officeart/2005/8/layout/pyramid2"/>
    <dgm:cxn modelId="{69A3FF4C-9F6B-4B47-8B08-457F373CE908}" type="presParOf" srcId="{88C9BB3A-9710-4123-83F6-13EF6C229347}" destId="{F7F12157-3F18-4FBC-AA5F-1AF89BCE1540}" srcOrd="15" destOrd="0" presId="urn:microsoft.com/office/officeart/2005/8/layout/pyramid2"/>
    <dgm:cxn modelId="{B96264AD-E8BC-4533-95DF-B88C364A1BD3}" type="presParOf" srcId="{88C9BB3A-9710-4123-83F6-13EF6C229347}" destId="{99E96CA1-5107-42F7-A20A-BCCDDEED48B5}" srcOrd="16" destOrd="0" presId="urn:microsoft.com/office/officeart/2005/8/layout/pyramid2"/>
    <dgm:cxn modelId="{C02614B4-3A57-45AD-8CB2-4266E442F427}" type="presParOf" srcId="{88C9BB3A-9710-4123-83F6-13EF6C229347}" destId="{B3431B32-AC90-4789-BA49-0B35F824D5F6}" srcOrd="17" destOrd="0" presId="urn:microsoft.com/office/officeart/2005/8/layout/pyramid2"/>
    <dgm:cxn modelId="{5AF55D34-B3B2-494A-A08C-BED278E7E362}" type="presParOf" srcId="{88C9BB3A-9710-4123-83F6-13EF6C229347}" destId="{7BDC2E69-0DD4-4735-A7CE-B2696F29AB98}" srcOrd="18" destOrd="0" presId="urn:microsoft.com/office/officeart/2005/8/layout/pyramid2"/>
    <dgm:cxn modelId="{754661D7-CEC7-43F2-A307-24069674DAA9}" type="presParOf" srcId="{88C9BB3A-9710-4123-83F6-13EF6C229347}" destId="{09A2D445-FD0E-4D22-803D-DC88BBC7AA09}" srcOrd="19" destOrd="0" presId="urn:microsoft.com/office/officeart/2005/8/layout/pyramid2"/>
    <dgm:cxn modelId="{32E1DABF-4CAE-40DD-AA14-8DAFF3C30F88}" type="presParOf" srcId="{88C9BB3A-9710-4123-83F6-13EF6C229347}" destId="{9970A987-00A4-40D7-A862-836535DD551B}" srcOrd="20" destOrd="0" presId="urn:microsoft.com/office/officeart/2005/8/layout/pyramid2"/>
    <dgm:cxn modelId="{0CCA89B1-94FD-45AB-A983-67E0F0E8DB6E}" type="presParOf" srcId="{88C9BB3A-9710-4123-83F6-13EF6C229347}" destId="{1E8B1F3C-D092-4339-98C0-CDF8F9159580}" srcOrd="21"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748518C-740B-49D1-99F5-D4E2683D1BF3}" type="doc">
      <dgm:prSet loTypeId="urn:microsoft.com/office/officeart/2005/8/layout/radial6" loCatId="relationship" qsTypeId="urn:microsoft.com/office/officeart/2005/8/quickstyle/simple1" qsCatId="simple" csTypeId="urn:microsoft.com/office/officeart/2005/8/colors/accent1_2" csCatId="accent1" phldr="1"/>
      <dgm:spPr/>
      <dgm:t>
        <a:bodyPr/>
        <a:lstStyle/>
        <a:p>
          <a:endParaRPr lang="en-US"/>
        </a:p>
      </dgm:t>
    </dgm:pt>
    <dgm:pt modelId="{67A870BF-C0B5-4719-9CC8-E3124863E66F}">
      <dgm:prSet phldrT="[Text]"/>
      <dgm:spPr>
        <a:solidFill>
          <a:srgbClr val="002060"/>
        </a:solidFill>
        <a:ln w="19050">
          <a:solidFill>
            <a:srgbClr val="0070C0"/>
          </a:solidFill>
        </a:ln>
      </dgm:spPr>
      <dgm:t>
        <a:bodyPr/>
        <a:lstStyle/>
        <a:p>
          <a:r>
            <a:rPr lang="en-US" b="1" dirty="0">
              <a:solidFill>
                <a:schemeClr val="tx1"/>
              </a:solidFill>
            </a:rPr>
            <a:t> Political Activities</a:t>
          </a:r>
        </a:p>
      </dgm:t>
    </dgm:pt>
    <dgm:pt modelId="{EF2F1A31-5EA6-4E9E-A962-18A9CA58861E}" type="parTrans" cxnId="{5FC35A53-8408-4B71-A620-57160F887449}">
      <dgm:prSet/>
      <dgm:spPr/>
      <dgm:t>
        <a:bodyPr/>
        <a:lstStyle/>
        <a:p>
          <a:endParaRPr lang="en-US"/>
        </a:p>
      </dgm:t>
    </dgm:pt>
    <dgm:pt modelId="{7ABAF108-0953-49E1-BFDE-96C7370445B9}" type="sibTrans" cxnId="{5FC35A53-8408-4B71-A620-57160F887449}">
      <dgm:prSet/>
      <dgm:spPr/>
      <dgm:t>
        <a:bodyPr/>
        <a:lstStyle/>
        <a:p>
          <a:endParaRPr lang="en-US"/>
        </a:p>
      </dgm:t>
    </dgm:pt>
    <dgm:pt modelId="{23A232C9-6995-4009-AB42-B7CFFD83AB4E}">
      <dgm:prSet phldrT="[Text]"/>
      <dgm:spPr/>
      <dgm:t>
        <a:bodyPr/>
        <a:lstStyle/>
        <a:p>
          <a:endParaRPr lang="en-US"/>
        </a:p>
      </dgm:t>
    </dgm:pt>
    <dgm:pt modelId="{6E34A9D7-D279-4C74-A5A1-91489355EDEE}" type="parTrans" cxnId="{C945EA3A-A7D9-4882-A568-A0F6EB24B54C}">
      <dgm:prSet/>
      <dgm:spPr/>
      <dgm:t>
        <a:bodyPr/>
        <a:lstStyle/>
        <a:p>
          <a:endParaRPr lang="en-US"/>
        </a:p>
      </dgm:t>
    </dgm:pt>
    <dgm:pt modelId="{8EF71187-AB4F-4BD8-8A55-85BD3CC46EC8}" type="sibTrans" cxnId="{C945EA3A-A7D9-4882-A568-A0F6EB24B54C}">
      <dgm:prSet/>
      <dgm:spPr/>
      <dgm:t>
        <a:bodyPr/>
        <a:lstStyle/>
        <a:p>
          <a:endParaRPr lang="en-US"/>
        </a:p>
      </dgm:t>
    </dgm:pt>
    <dgm:pt modelId="{3BDF9C37-A25D-4A39-8F3B-769E4D71FC06}">
      <dgm:prSet phldrT="[Text]"/>
      <dgm:spPr/>
      <dgm:t>
        <a:bodyPr/>
        <a:lstStyle/>
        <a:p>
          <a:endParaRPr lang="en-US"/>
        </a:p>
      </dgm:t>
    </dgm:pt>
    <dgm:pt modelId="{23AA891F-91D4-40DB-9DAC-25539C5B049D}" type="parTrans" cxnId="{D0B75C16-573F-4C05-9464-535065F64915}">
      <dgm:prSet/>
      <dgm:spPr/>
      <dgm:t>
        <a:bodyPr/>
        <a:lstStyle/>
        <a:p>
          <a:endParaRPr lang="en-US"/>
        </a:p>
      </dgm:t>
    </dgm:pt>
    <dgm:pt modelId="{4FA21B28-1326-4D4E-991D-FE64456B09E7}" type="sibTrans" cxnId="{D0B75C16-573F-4C05-9464-535065F64915}">
      <dgm:prSet/>
      <dgm:spPr/>
      <dgm:t>
        <a:bodyPr/>
        <a:lstStyle/>
        <a:p>
          <a:endParaRPr lang="en-US"/>
        </a:p>
      </dgm:t>
    </dgm:pt>
    <dgm:pt modelId="{B27AEEDB-290C-48E1-A249-62375CA3B873}">
      <dgm:prSet phldrT="[Text]"/>
      <dgm:spPr/>
      <dgm:t>
        <a:bodyPr/>
        <a:lstStyle/>
        <a:p>
          <a:endParaRPr lang="en-US"/>
        </a:p>
      </dgm:t>
    </dgm:pt>
    <dgm:pt modelId="{AF6E4512-90E3-408C-A5CE-E0ADCB61F6E8}" type="parTrans" cxnId="{561E175A-BEAD-4FE1-99CC-396C151C8A32}">
      <dgm:prSet/>
      <dgm:spPr/>
      <dgm:t>
        <a:bodyPr/>
        <a:lstStyle/>
        <a:p>
          <a:endParaRPr lang="en-US"/>
        </a:p>
      </dgm:t>
    </dgm:pt>
    <dgm:pt modelId="{F1B9B94E-22F5-4090-AC86-66634C2A0C74}" type="sibTrans" cxnId="{561E175A-BEAD-4FE1-99CC-396C151C8A32}">
      <dgm:prSet/>
      <dgm:spPr/>
      <dgm:t>
        <a:bodyPr/>
        <a:lstStyle/>
        <a:p>
          <a:endParaRPr lang="en-US"/>
        </a:p>
      </dgm:t>
    </dgm:pt>
    <dgm:pt modelId="{4CB9B141-72F9-4C9D-9E9A-D79637A46D34}">
      <dgm:prSet/>
      <dgm:spPr>
        <a:solidFill>
          <a:srgbClr val="002060"/>
        </a:solidFill>
        <a:ln w="19050">
          <a:solidFill>
            <a:srgbClr val="0070C0"/>
          </a:solidFill>
        </a:ln>
      </dgm:spPr>
      <dgm:t>
        <a:bodyPr/>
        <a:lstStyle/>
        <a:p>
          <a:r>
            <a:rPr lang="en-US" b="1" dirty="0">
              <a:solidFill>
                <a:schemeClr val="tx1"/>
              </a:solidFill>
            </a:rPr>
            <a:t>If unsure ask!</a:t>
          </a:r>
        </a:p>
      </dgm:t>
    </dgm:pt>
    <dgm:pt modelId="{4C3DD13B-4AE0-44F4-9289-D1E0D87E931F}" type="parTrans" cxnId="{2FCA1B6B-3026-41EE-8B9A-D1A7ABFF39A9}">
      <dgm:prSet/>
      <dgm:spPr/>
      <dgm:t>
        <a:bodyPr/>
        <a:lstStyle/>
        <a:p>
          <a:endParaRPr lang="en-US"/>
        </a:p>
      </dgm:t>
    </dgm:pt>
    <dgm:pt modelId="{3C161B37-9DDF-4CDD-B223-D938010DB404}" type="sibTrans" cxnId="{2FCA1B6B-3026-41EE-8B9A-D1A7ABFF39A9}">
      <dgm:prSet/>
      <dgm:spPr/>
      <dgm:t>
        <a:bodyPr/>
        <a:lstStyle/>
        <a:p>
          <a:endParaRPr lang="en-US"/>
        </a:p>
      </dgm:t>
    </dgm:pt>
    <dgm:pt modelId="{5000826C-3CAF-49E2-BECF-D78DF04A3C62}">
      <dgm:prSet/>
      <dgm:spPr>
        <a:solidFill>
          <a:srgbClr val="002060"/>
        </a:solidFill>
        <a:ln w="19050">
          <a:solidFill>
            <a:srgbClr val="0070C0"/>
          </a:solidFill>
        </a:ln>
      </dgm:spPr>
      <dgm:t>
        <a:bodyPr/>
        <a:lstStyle/>
        <a:p>
          <a:r>
            <a:rPr lang="en-US" b="1" dirty="0">
              <a:solidFill>
                <a:schemeClr val="tx1"/>
              </a:solidFill>
            </a:rPr>
            <a:t>Construction of New Housing</a:t>
          </a:r>
        </a:p>
      </dgm:t>
    </dgm:pt>
    <dgm:pt modelId="{C3CB6056-165D-4F8A-8043-6C10C189C1F8}" type="parTrans" cxnId="{451D21A4-4C3D-48A6-A8FC-4368D2B75508}">
      <dgm:prSet/>
      <dgm:spPr/>
      <dgm:t>
        <a:bodyPr/>
        <a:lstStyle/>
        <a:p>
          <a:endParaRPr lang="en-US"/>
        </a:p>
      </dgm:t>
    </dgm:pt>
    <dgm:pt modelId="{46508E7F-FDD9-4853-ACDB-7B5BA72D2720}" type="sibTrans" cxnId="{451D21A4-4C3D-48A6-A8FC-4368D2B75508}">
      <dgm:prSet/>
      <dgm:spPr/>
      <dgm:t>
        <a:bodyPr/>
        <a:lstStyle/>
        <a:p>
          <a:endParaRPr lang="en-US"/>
        </a:p>
      </dgm:t>
    </dgm:pt>
    <dgm:pt modelId="{9A94021E-DC92-4C84-9371-EA8E865189DF}">
      <dgm:prSet/>
      <dgm:spPr>
        <a:solidFill>
          <a:srgbClr val="002060"/>
        </a:solidFill>
        <a:ln w="19050">
          <a:solidFill>
            <a:srgbClr val="0070C0"/>
          </a:solidFill>
        </a:ln>
      </dgm:spPr>
      <dgm:t>
        <a:bodyPr/>
        <a:lstStyle/>
        <a:p>
          <a:r>
            <a:rPr lang="en-US" b="1" dirty="0">
              <a:solidFill>
                <a:schemeClr val="tx1"/>
              </a:solidFill>
            </a:rPr>
            <a:t>Buildings to   Conduct General   Government Business</a:t>
          </a:r>
        </a:p>
      </dgm:t>
    </dgm:pt>
    <dgm:pt modelId="{2A43055D-5556-4F93-96A9-0DE1352434B8}" type="parTrans" cxnId="{1438DA9C-085B-4B6A-ADDC-C96F55642DCD}">
      <dgm:prSet/>
      <dgm:spPr/>
      <dgm:t>
        <a:bodyPr/>
        <a:lstStyle/>
        <a:p>
          <a:endParaRPr lang="en-US"/>
        </a:p>
      </dgm:t>
    </dgm:pt>
    <dgm:pt modelId="{3E8D57AF-A48F-4BC6-94C1-E5A8645A270A}" type="sibTrans" cxnId="{1438DA9C-085B-4B6A-ADDC-C96F55642DCD}">
      <dgm:prSet/>
      <dgm:spPr/>
      <dgm:t>
        <a:bodyPr/>
        <a:lstStyle/>
        <a:p>
          <a:endParaRPr lang="en-US"/>
        </a:p>
      </dgm:t>
    </dgm:pt>
    <dgm:pt modelId="{226BE3BB-2769-4962-B2D7-664525492415}" type="pres">
      <dgm:prSet presAssocID="{8748518C-740B-49D1-99F5-D4E2683D1BF3}" presName="Name0" presStyleCnt="0">
        <dgm:presLayoutVars>
          <dgm:chMax val="1"/>
          <dgm:dir/>
          <dgm:animLvl val="ctr"/>
          <dgm:resizeHandles val="exact"/>
        </dgm:presLayoutVars>
      </dgm:prSet>
      <dgm:spPr/>
    </dgm:pt>
    <dgm:pt modelId="{2F293ED7-FD08-4577-8FFC-8E15628C8D09}" type="pres">
      <dgm:prSet presAssocID="{4CB9B141-72F9-4C9D-9E9A-D79637A46D34}" presName="centerShape" presStyleLbl="node0" presStyleIdx="0" presStyleCnt="1"/>
      <dgm:spPr/>
    </dgm:pt>
    <dgm:pt modelId="{6B65EF24-B5AE-40C7-B48F-215B7CC7B89E}" type="pres">
      <dgm:prSet presAssocID="{67A870BF-C0B5-4719-9CC8-E3124863E66F}" presName="node" presStyleLbl="node1" presStyleIdx="0" presStyleCnt="3" custScaleX="121000" custScaleY="121000" custRadScaleRad="93020" custRadScaleInc="-896">
        <dgm:presLayoutVars>
          <dgm:bulletEnabled val="1"/>
        </dgm:presLayoutVars>
      </dgm:prSet>
      <dgm:spPr/>
    </dgm:pt>
    <dgm:pt modelId="{F461705A-179B-49D1-AAB3-AB49444C31D9}" type="pres">
      <dgm:prSet presAssocID="{67A870BF-C0B5-4719-9CC8-E3124863E66F}" presName="dummy" presStyleCnt="0"/>
      <dgm:spPr/>
    </dgm:pt>
    <dgm:pt modelId="{CF3EFA17-EB74-47AF-8D25-455702FFC695}" type="pres">
      <dgm:prSet presAssocID="{7ABAF108-0953-49E1-BFDE-96C7370445B9}" presName="sibTrans" presStyleLbl="sibTrans2D1" presStyleIdx="0" presStyleCnt="3"/>
      <dgm:spPr/>
    </dgm:pt>
    <dgm:pt modelId="{26F0DB2A-F271-4A15-8E4E-366B14EE5038}" type="pres">
      <dgm:prSet presAssocID="{5000826C-3CAF-49E2-BECF-D78DF04A3C62}" presName="node" presStyleLbl="node1" presStyleIdx="1" presStyleCnt="3" custScaleX="121000" custScaleY="121000">
        <dgm:presLayoutVars>
          <dgm:bulletEnabled val="1"/>
        </dgm:presLayoutVars>
      </dgm:prSet>
      <dgm:spPr/>
    </dgm:pt>
    <dgm:pt modelId="{39DA3E84-C31D-48BA-99BC-2C27B62F0517}" type="pres">
      <dgm:prSet presAssocID="{5000826C-3CAF-49E2-BECF-D78DF04A3C62}" presName="dummy" presStyleCnt="0"/>
      <dgm:spPr/>
    </dgm:pt>
    <dgm:pt modelId="{3BE11487-37F3-48E5-BFE2-57334ACA76AA}" type="pres">
      <dgm:prSet presAssocID="{46508E7F-FDD9-4853-ACDB-7B5BA72D2720}" presName="sibTrans" presStyleLbl="sibTrans2D1" presStyleIdx="1" presStyleCnt="3"/>
      <dgm:spPr/>
    </dgm:pt>
    <dgm:pt modelId="{17DF1433-E66A-49F1-814F-34A9D3BBF864}" type="pres">
      <dgm:prSet presAssocID="{9A94021E-DC92-4C84-9371-EA8E865189DF}" presName="node" presStyleLbl="node1" presStyleIdx="2" presStyleCnt="3" custScaleX="121000" custScaleY="121000">
        <dgm:presLayoutVars>
          <dgm:bulletEnabled val="1"/>
        </dgm:presLayoutVars>
      </dgm:prSet>
      <dgm:spPr/>
    </dgm:pt>
    <dgm:pt modelId="{B7938F4B-0F31-4CDF-8C4C-A2F3FD6DE25C}" type="pres">
      <dgm:prSet presAssocID="{9A94021E-DC92-4C84-9371-EA8E865189DF}" presName="dummy" presStyleCnt="0"/>
      <dgm:spPr/>
    </dgm:pt>
    <dgm:pt modelId="{B335CB68-C55D-4CE3-BC9C-EFD81201204D}" type="pres">
      <dgm:prSet presAssocID="{3E8D57AF-A48F-4BC6-94C1-E5A8645A270A}" presName="sibTrans" presStyleLbl="sibTrans2D1" presStyleIdx="2" presStyleCnt="3"/>
      <dgm:spPr/>
    </dgm:pt>
  </dgm:ptLst>
  <dgm:cxnLst>
    <dgm:cxn modelId="{D0B75C16-573F-4C05-9464-535065F64915}" srcId="{8748518C-740B-49D1-99F5-D4E2683D1BF3}" destId="{3BDF9C37-A25D-4A39-8F3B-769E4D71FC06}" srcOrd="2" destOrd="0" parTransId="{23AA891F-91D4-40DB-9DAC-25539C5B049D}" sibTransId="{4FA21B28-1326-4D4E-991D-FE64456B09E7}"/>
    <dgm:cxn modelId="{649B5117-4EB8-40F3-8D83-0D10C49A845F}" type="presOf" srcId="{67A870BF-C0B5-4719-9CC8-E3124863E66F}" destId="{6B65EF24-B5AE-40C7-B48F-215B7CC7B89E}" srcOrd="0" destOrd="0" presId="urn:microsoft.com/office/officeart/2005/8/layout/radial6"/>
    <dgm:cxn modelId="{6CE2821B-5628-4C99-ACE4-0C0160D96C1B}" type="presOf" srcId="{9A94021E-DC92-4C84-9371-EA8E865189DF}" destId="{17DF1433-E66A-49F1-814F-34A9D3BBF864}" srcOrd="0" destOrd="0" presId="urn:microsoft.com/office/officeart/2005/8/layout/radial6"/>
    <dgm:cxn modelId="{C945EA3A-A7D9-4882-A568-A0F6EB24B54C}" srcId="{8748518C-740B-49D1-99F5-D4E2683D1BF3}" destId="{23A232C9-6995-4009-AB42-B7CFFD83AB4E}" srcOrd="1" destOrd="0" parTransId="{6E34A9D7-D279-4C74-A5A1-91489355EDEE}" sibTransId="{8EF71187-AB4F-4BD8-8A55-85BD3CC46EC8}"/>
    <dgm:cxn modelId="{2FCA1B6B-3026-41EE-8B9A-D1A7ABFF39A9}" srcId="{8748518C-740B-49D1-99F5-D4E2683D1BF3}" destId="{4CB9B141-72F9-4C9D-9E9A-D79637A46D34}" srcOrd="0" destOrd="0" parTransId="{4C3DD13B-4AE0-44F4-9289-D1E0D87E931F}" sibTransId="{3C161B37-9DDF-4CDD-B223-D938010DB404}"/>
    <dgm:cxn modelId="{7A70DC6F-FA07-4F33-A9B6-3A3812019776}" type="presOf" srcId="{8748518C-740B-49D1-99F5-D4E2683D1BF3}" destId="{226BE3BB-2769-4962-B2D7-664525492415}" srcOrd="0" destOrd="0" presId="urn:microsoft.com/office/officeart/2005/8/layout/radial6"/>
    <dgm:cxn modelId="{5FC35A53-8408-4B71-A620-57160F887449}" srcId="{4CB9B141-72F9-4C9D-9E9A-D79637A46D34}" destId="{67A870BF-C0B5-4719-9CC8-E3124863E66F}" srcOrd="0" destOrd="0" parTransId="{EF2F1A31-5EA6-4E9E-A962-18A9CA58861E}" sibTransId="{7ABAF108-0953-49E1-BFDE-96C7370445B9}"/>
    <dgm:cxn modelId="{561E175A-BEAD-4FE1-99CC-396C151C8A32}" srcId="{8748518C-740B-49D1-99F5-D4E2683D1BF3}" destId="{B27AEEDB-290C-48E1-A249-62375CA3B873}" srcOrd="3" destOrd="0" parTransId="{AF6E4512-90E3-408C-A5CE-E0ADCB61F6E8}" sibTransId="{F1B9B94E-22F5-4090-AC86-66634C2A0C74}"/>
    <dgm:cxn modelId="{DA29E28D-8EA2-4F61-B822-15D62F25A004}" type="presOf" srcId="{4CB9B141-72F9-4C9D-9E9A-D79637A46D34}" destId="{2F293ED7-FD08-4577-8FFC-8E15628C8D09}" srcOrd="0" destOrd="0" presId="urn:microsoft.com/office/officeart/2005/8/layout/radial6"/>
    <dgm:cxn modelId="{7DD38D91-6AB6-401A-A808-314933E6108A}" type="presOf" srcId="{5000826C-3CAF-49E2-BECF-D78DF04A3C62}" destId="{26F0DB2A-F271-4A15-8E4E-366B14EE5038}" srcOrd="0" destOrd="0" presId="urn:microsoft.com/office/officeart/2005/8/layout/radial6"/>
    <dgm:cxn modelId="{1438DA9C-085B-4B6A-ADDC-C96F55642DCD}" srcId="{4CB9B141-72F9-4C9D-9E9A-D79637A46D34}" destId="{9A94021E-DC92-4C84-9371-EA8E865189DF}" srcOrd="2" destOrd="0" parTransId="{2A43055D-5556-4F93-96A9-0DE1352434B8}" sibTransId="{3E8D57AF-A48F-4BC6-94C1-E5A8645A270A}"/>
    <dgm:cxn modelId="{D8CCA29D-1D13-4E41-AC6F-37EC5FCC1E7A}" type="presOf" srcId="{46508E7F-FDD9-4853-ACDB-7B5BA72D2720}" destId="{3BE11487-37F3-48E5-BFE2-57334ACA76AA}" srcOrd="0" destOrd="0" presId="urn:microsoft.com/office/officeart/2005/8/layout/radial6"/>
    <dgm:cxn modelId="{5C820BA0-135B-4392-B148-29BB19F5CA03}" type="presOf" srcId="{3E8D57AF-A48F-4BC6-94C1-E5A8645A270A}" destId="{B335CB68-C55D-4CE3-BC9C-EFD81201204D}" srcOrd="0" destOrd="0" presId="urn:microsoft.com/office/officeart/2005/8/layout/radial6"/>
    <dgm:cxn modelId="{451D21A4-4C3D-48A6-A8FC-4368D2B75508}" srcId="{4CB9B141-72F9-4C9D-9E9A-D79637A46D34}" destId="{5000826C-3CAF-49E2-BECF-D78DF04A3C62}" srcOrd="1" destOrd="0" parTransId="{C3CB6056-165D-4F8A-8043-6C10C189C1F8}" sibTransId="{46508E7F-FDD9-4853-ACDB-7B5BA72D2720}"/>
    <dgm:cxn modelId="{E0E8AFC0-C348-4864-ABF6-5BDFC4452A1B}" type="presOf" srcId="{7ABAF108-0953-49E1-BFDE-96C7370445B9}" destId="{CF3EFA17-EB74-47AF-8D25-455702FFC695}" srcOrd="0" destOrd="0" presId="urn:microsoft.com/office/officeart/2005/8/layout/radial6"/>
    <dgm:cxn modelId="{5B8AF132-D9A3-4BF4-8722-0877593C370D}" type="presParOf" srcId="{226BE3BB-2769-4962-B2D7-664525492415}" destId="{2F293ED7-FD08-4577-8FFC-8E15628C8D09}" srcOrd="0" destOrd="0" presId="urn:microsoft.com/office/officeart/2005/8/layout/radial6"/>
    <dgm:cxn modelId="{09573847-A5F4-4699-842E-646D1931F58F}" type="presParOf" srcId="{226BE3BB-2769-4962-B2D7-664525492415}" destId="{6B65EF24-B5AE-40C7-B48F-215B7CC7B89E}" srcOrd="1" destOrd="0" presId="urn:microsoft.com/office/officeart/2005/8/layout/radial6"/>
    <dgm:cxn modelId="{7A34AA3E-2CE8-44DF-890D-CB4B2E77AE09}" type="presParOf" srcId="{226BE3BB-2769-4962-B2D7-664525492415}" destId="{F461705A-179B-49D1-AAB3-AB49444C31D9}" srcOrd="2" destOrd="0" presId="urn:microsoft.com/office/officeart/2005/8/layout/radial6"/>
    <dgm:cxn modelId="{2592D708-711E-45CC-9F71-E4DABA4F51D8}" type="presParOf" srcId="{226BE3BB-2769-4962-B2D7-664525492415}" destId="{CF3EFA17-EB74-47AF-8D25-455702FFC695}" srcOrd="3" destOrd="0" presId="urn:microsoft.com/office/officeart/2005/8/layout/radial6"/>
    <dgm:cxn modelId="{B892EA1C-3B02-488A-AD71-D2E7FB603AA4}" type="presParOf" srcId="{226BE3BB-2769-4962-B2D7-664525492415}" destId="{26F0DB2A-F271-4A15-8E4E-366B14EE5038}" srcOrd="4" destOrd="0" presId="urn:microsoft.com/office/officeart/2005/8/layout/radial6"/>
    <dgm:cxn modelId="{BB2D36F2-1E2C-434B-A2D5-74F67A2EA844}" type="presParOf" srcId="{226BE3BB-2769-4962-B2D7-664525492415}" destId="{39DA3E84-C31D-48BA-99BC-2C27B62F0517}" srcOrd="5" destOrd="0" presId="urn:microsoft.com/office/officeart/2005/8/layout/radial6"/>
    <dgm:cxn modelId="{6BDC81E2-199D-4E6E-B842-D626240BEB3D}" type="presParOf" srcId="{226BE3BB-2769-4962-B2D7-664525492415}" destId="{3BE11487-37F3-48E5-BFE2-57334ACA76AA}" srcOrd="6" destOrd="0" presId="urn:microsoft.com/office/officeart/2005/8/layout/radial6"/>
    <dgm:cxn modelId="{95D03DB2-DDCC-4417-8C0F-78ACF8B3F84B}" type="presParOf" srcId="{226BE3BB-2769-4962-B2D7-664525492415}" destId="{17DF1433-E66A-49F1-814F-34A9D3BBF864}" srcOrd="7" destOrd="0" presId="urn:microsoft.com/office/officeart/2005/8/layout/radial6"/>
    <dgm:cxn modelId="{FF182E2E-EA8A-4F69-85C6-52A29A1F491B}" type="presParOf" srcId="{226BE3BB-2769-4962-B2D7-664525492415}" destId="{B7938F4B-0F31-4CDF-8C4C-A2F3FD6DE25C}" srcOrd="8" destOrd="0" presId="urn:microsoft.com/office/officeart/2005/8/layout/radial6"/>
    <dgm:cxn modelId="{69FC41ED-7757-44C3-AD5C-86CA1CC58CC7}" type="presParOf" srcId="{226BE3BB-2769-4962-B2D7-664525492415}" destId="{B335CB68-C55D-4CE3-BC9C-EFD81201204D}" srcOrd="9"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DF11BE-456B-49E4-85B0-E314E463632A}">
      <dsp:nvSpPr>
        <dsp:cNvPr id="0" name=""/>
        <dsp:cNvSpPr/>
      </dsp:nvSpPr>
      <dsp:spPr>
        <a:xfrm>
          <a:off x="5441378" y="1829989"/>
          <a:ext cx="339051" cy="3615815"/>
        </a:xfrm>
        <a:custGeom>
          <a:avLst/>
          <a:gdLst/>
          <a:ahLst/>
          <a:cxnLst/>
          <a:rect l="0" t="0" r="0" b="0"/>
          <a:pathLst>
            <a:path>
              <a:moveTo>
                <a:pt x="0" y="0"/>
              </a:moveTo>
              <a:lnTo>
                <a:pt x="0" y="3615815"/>
              </a:lnTo>
              <a:lnTo>
                <a:pt x="339051" y="361581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4215CDB-D61F-4A0C-8941-02747C2BF88B}">
      <dsp:nvSpPr>
        <dsp:cNvPr id="0" name=""/>
        <dsp:cNvSpPr/>
      </dsp:nvSpPr>
      <dsp:spPr>
        <a:xfrm>
          <a:off x="5441378" y="1829989"/>
          <a:ext cx="349815" cy="2633828"/>
        </a:xfrm>
        <a:custGeom>
          <a:avLst/>
          <a:gdLst/>
          <a:ahLst/>
          <a:cxnLst/>
          <a:rect l="0" t="0" r="0" b="0"/>
          <a:pathLst>
            <a:path>
              <a:moveTo>
                <a:pt x="0" y="0"/>
              </a:moveTo>
              <a:lnTo>
                <a:pt x="0" y="2633828"/>
              </a:lnTo>
              <a:lnTo>
                <a:pt x="349815" y="263382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B420589-E0BC-4BB3-9450-532CBB530E29}">
      <dsp:nvSpPr>
        <dsp:cNvPr id="0" name=""/>
        <dsp:cNvSpPr/>
      </dsp:nvSpPr>
      <dsp:spPr>
        <a:xfrm>
          <a:off x="5441378" y="1829989"/>
          <a:ext cx="349815" cy="1642620"/>
        </a:xfrm>
        <a:custGeom>
          <a:avLst/>
          <a:gdLst/>
          <a:ahLst/>
          <a:cxnLst/>
          <a:rect l="0" t="0" r="0" b="0"/>
          <a:pathLst>
            <a:path>
              <a:moveTo>
                <a:pt x="0" y="0"/>
              </a:moveTo>
              <a:lnTo>
                <a:pt x="0" y="1642620"/>
              </a:lnTo>
              <a:lnTo>
                <a:pt x="349815" y="16426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8A527BA-4ED2-4256-8A87-25A2DBA71950}">
      <dsp:nvSpPr>
        <dsp:cNvPr id="0" name=""/>
        <dsp:cNvSpPr/>
      </dsp:nvSpPr>
      <dsp:spPr>
        <a:xfrm>
          <a:off x="5441378" y="1829989"/>
          <a:ext cx="349815" cy="651412"/>
        </a:xfrm>
        <a:custGeom>
          <a:avLst/>
          <a:gdLst/>
          <a:ahLst/>
          <a:cxnLst/>
          <a:rect l="0" t="0" r="0" b="0"/>
          <a:pathLst>
            <a:path>
              <a:moveTo>
                <a:pt x="0" y="0"/>
              </a:moveTo>
              <a:lnTo>
                <a:pt x="0" y="651412"/>
              </a:lnTo>
              <a:lnTo>
                <a:pt x="349815" y="65141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6D06D2D-D55C-4115-87AC-6072AFCE3E30}">
      <dsp:nvSpPr>
        <dsp:cNvPr id="0" name=""/>
        <dsp:cNvSpPr/>
      </dsp:nvSpPr>
      <dsp:spPr>
        <a:xfrm>
          <a:off x="3791996" y="768978"/>
          <a:ext cx="2553519" cy="293174"/>
        </a:xfrm>
        <a:custGeom>
          <a:avLst/>
          <a:gdLst/>
          <a:ahLst/>
          <a:cxnLst/>
          <a:rect l="0" t="0" r="0" b="0"/>
          <a:pathLst>
            <a:path>
              <a:moveTo>
                <a:pt x="0" y="0"/>
              </a:moveTo>
              <a:lnTo>
                <a:pt x="0" y="146587"/>
              </a:lnTo>
              <a:lnTo>
                <a:pt x="2553519" y="146587"/>
              </a:lnTo>
              <a:lnTo>
                <a:pt x="2553519" y="29317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EF7772-CB56-434E-86CC-7CFEC508E8DF}">
      <dsp:nvSpPr>
        <dsp:cNvPr id="0" name=""/>
        <dsp:cNvSpPr/>
      </dsp:nvSpPr>
      <dsp:spPr>
        <a:xfrm>
          <a:off x="2887858" y="1829989"/>
          <a:ext cx="349815" cy="1642620"/>
        </a:xfrm>
        <a:custGeom>
          <a:avLst/>
          <a:gdLst/>
          <a:ahLst/>
          <a:cxnLst/>
          <a:rect l="0" t="0" r="0" b="0"/>
          <a:pathLst>
            <a:path>
              <a:moveTo>
                <a:pt x="0" y="0"/>
              </a:moveTo>
              <a:lnTo>
                <a:pt x="0" y="1642620"/>
              </a:lnTo>
              <a:lnTo>
                <a:pt x="349815" y="16426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0DEF679-50F4-429D-BB5C-A7A9BEA76EEF}">
      <dsp:nvSpPr>
        <dsp:cNvPr id="0" name=""/>
        <dsp:cNvSpPr/>
      </dsp:nvSpPr>
      <dsp:spPr>
        <a:xfrm>
          <a:off x="2887858" y="1829989"/>
          <a:ext cx="349815" cy="651412"/>
        </a:xfrm>
        <a:custGeom>
          <a:avLst/>
          <a:gdLst/>
          <a:ahLst/>
          <a:cxnLst/>
          <a:rect l="0" t="0" r="0" b="0"/>
          <a:pathLst>
            <a:path>
              <a:moveTo>
                <a:pt x="0" y="0"/>
              </a:moveTo>
              <a:lnTo>
                <a:pt x="0" y="651412"/>
              </a:lnTo>
              <a:lnTo>
                <a:pt x="349815" y="65141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C9A6C6-5E7A-444A-A8AC-E8B931E65934}">
      <dsp:nvSpPr>
        <dsp:cNvPr id="0" name=""/>
        <dsp:cNvSpPr/>
      </dsp:nvSpPr>
      <dsp:spPr>
        <a:xfrm>
          <a:off x="3746276" y="768978"/>
          <a:ext cx="91440" cy="293174"/>
        </a:xfrm>
        <a:custGeom>
          <a:avLst/>
          <a:gdLst/>
          <a:ahLst/>
          <a:cxnLst/>
          <a:rect l="0" t="0" r="0" b="0"/>
          <a:pathLst>
            <a:path>
              <a:moveTo>
                <a:pt x="45720" y="0"/>
              </a:moveTo>
              <a:lnTo>
                <a:pt x="45720" y="29317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0B44AB3-4E2F-4386-A1AD-8DF214AD928C}">
      <dsp:nvSpPr>
        <dsp:cNvPr id="0" name=""/>
        <dsp:cNvSpPr/>
      </dsp:nvSpPr>
      <dsp:spPr>
        <a:xfrm>
          <a:off x="334339" y="1829989"/>
          <a:ext cx="349815" cy="2633828"/>
        </a:xfrm>
        <a:custGeom>
          <a:avLst/>
          <a:gdLst/>
          <a:ahLst/>
          <a:cxnLst/>
          <a:rect l="0" t="0" r="0" b="0"/>
          <a:pathLst>
            <a:path>
              <a:moveTo>
                <a:pt x="0" y="0"/>
              </a:moveTo>
              <a:lnTo>
                <a:pt x="0" y="2633828"/>
              </a:lnTo>
              <a:lnTo>
                <a:pt x="349815" y="263382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83B93B6-1FAD-4EEC-B544-785E61E772A3}">
      <dsp:nvSpPr>
        <dsp:cNvPr id="0" name=""/>
        <dsp:cNvSpPr/>
      </dsp:nvSpPr>
      <dsp:spPr>
        <a:xfrm>
          <a:off x="334339" y="1829989"/>
          <a:ext cx="349815" cy="1642620"/>
        </a:xfrm>
        <a:custGeom>
          <a:avLst/>
          <a:gdLst/>
          <a:ahLst/>
          <a:cxnLst/>
          <a:rect l="0" t="0" r="0" b="0"/>
          <a:pathLst>
            <a:path>
              <a:moveTo>
                <a:pt x="0" y="0"/>
              </a:moveTo>
              <a:lnTo>
                <a:pt x="0" y="1642620"/>
              </a:lnTo>
              <a:lnTo>
                <a:pt x="349815" y="16426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F098751-5EA0-4FA6-AD5E-1C5AED0CDD9F}">
      <dsp:nvSpPr>
        <dsp:cNvPr id="0" name=""/>
        <dsp:cNvSpPr/>
      </dsp:nvSpPr>
      <dsp:spPr>
        <a:xfrm>
          <a:off x="334339" y="1829989"/>
          <a:ext cx="349815" cy="651412"/>
        </a:xfrm>
        <a:custGeom>
          <a:avLst/>
          <a:gdLst/>
          <a:ahLst/>
          <a:cxnLst/>
          <a:rect l="0" t="0" r="0" b="0"/>
          <a:pathLst>
            <a:path>
              <a:moveTo>
                <a:pt x="0" y="0"/>
              </a:moveTo>
              <a:lnTo>
                <a:pt x="0" y="651412"/>
              </a:lnTo>
              <a:lnTo>
                <a:pt x="349815" y="65141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77DC47-6077-42E2-8F45-849F19AF7C76}">
      <dsp:nvSpPr>
        <dsp:cNvPr id="0" name=""/>
        <dsp:cNvSpPr/>
      </dsp:nvSpPr>
      <dsp:spPr>
        <a:xfrm>
          <a:off x="1238477" y="768978"/>
          <a:ext cx="2553519" cy="293174"/>
        </a:xfrm>
        <a:custGeom>
          <a:avLst/>
          <a:gdLst/>
          <a:ahLst/>
          <a:cxnLst/>
          <a:rect l="0" t="0" r="0" b="0"/>
          <a:pathLst>
            <a:path>
              <a:moveTo>
                <a:pt x="2553519" y="0"/>
              </a:moveTo>
              <a:lnTo>
                <a:pt x="2553519" y="146587"/>
              </a:lnTo>
              <a:lnTo>
                <a:pt x="0" y="146587"/>
              </a:lnTo>
              <a:lnTo>
                <a:pt x="0" y="29317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4AA83D-3926-4747-A0E6-80AA178358C7}">
      <dsp:nvSpPr>
        <dsp:cNvPr id="0" name=""/>
        <dsp:cNvSpPr/>
      </dsp:nvSpPr>
      <dsp:spPr>
        <a:xfrm>
          <a:off x="2563548" y="1140"/>
          <a:ext cx="2456897" cy="767837"/>
        </a:xfrm>
        <a:prstGeom prst="rect">
          <a:avLst/>
        </a:prstGeom>
        <a:solidFill>
          <a:srgbClr val="0070C0"/>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Calibri" panose="020F0502020204030204" pitchFamily="34" charset="0"/>
            </a:rPr>
            <a:t>National Objectives</a:t>
          </a:r>
        </a:p>
      </dsp:txBody>
      <dsp:txXfrm>
        <a:off x="2563548" y="1140"/>
        <a:ext cx="2456897" cy="767837"/>
      </dsp:txXfrm>
    </dsp:sp>
    <dsp:sp modelId="{60A46EAB-B532-4153-89A6-65DE8E725B76}">
      <dsp:nvSpPr>
        <dsp:cNvPr id="0" name=""/>
        <dsp:cNvSpPr/>
      </dsp:nvSpPr>
      <dsp:spPr>
        <a:xfrm>
          <a:off x="108304" y="1062152"/>
          <a:ext cx="2260345" cy="767837"/>
        </a:xfrm>
        <a:prstGeom prst="rect">
          <a:avLst/>
        </a:prstGeom>
        <a:solidFill>
          <a:srgbClr val="002060"/>
        </a:solidFill>
        <a:ln w="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Activities Benefiting Low to Moderate Income Persons</a:t>
          </a:r>
        </a:p>
      </dsp:txBody>
      <dsp:txXfrm>
        <a:off x="108304" y="1062152"/>
        <a:ext cx="2260345" cy="767837"/>
      </dsp:txXfrm>
    </dsp:sp>
    <dsp:sp modelId="{74E8BDE6-68FB-47D7-A603-7BBD8E531B20}">
      <dsp:nvSpPr>
        <dsp:cNvPr id="0" name=""/>
        <dsp:cNvSpPr/>
      </dsp:nvSpPr>
      <dsp:spPr>
        <a:xfrm>
          <a:off x="684154" y="2132384"/>
          <a:ext cx="1786827" cy="698033"/>
        </a:xfrm>
        <a:prstGeom prst="rect">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Area Benefit</a:t>
          </a:r>
        </a:p>
      </dsp:txBody>
      <dsp:txXfrm>
        <a:off x="684154" y="2132384"/>
        <a:ext cx="1786827" cy="698033"/>
      </dsp:txXfrm>
    </dsp:sp>
    <dsp:sp modelId="{1ADA4A50-4FB9-49BF-B16F-80D3BA9CC51A}">
      <dsp:nvSpPr>
        <dsp:cNvPr id="0" name=""/>
        <dsp:cNvSpPr/>
      </dsp:nvSpPr>
      <dsp:spPr>
        <a:xfrm>
          <a:off x="684154" y="3123593"/>
          <a:ext cx="1786827" cy="698033"/>
        </a:xfrm>
        <a:prstGeom prst="rect">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Limited Clientele</a:t>
          </a:r>
        </a:p>
      </dsp:txBody>
      <dsp:txXfrm>
        <a:off x="684154" y="3123593"/>
        <a:ext cx="1786827" cy="698033"/>
      </dsp:txXfrm>
    </dsp:sp>
    <dsp:sp modelId="{D48CD8D4-1BBC-4395-9763-A901500BB7CF}">
      <dsp:nvSpPr>
        <dsp:cNvPr id="0" name=""/>
        <dsp:cNvSpPr/>
      </dsp:nvSpPr>
      <dsp:spPr>
        <a:xfrm>
          <a:off x="684154" y="4114801"/>
          <a:ext cx="1786827" cy="698033"/>
        </a:xfrm>
        <a:prstGeom prst="rect">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Housing</a:t>
          </a:r>
        </a:p>
      </dsp:txBody>
      <dsp:txXfrm>
        <a:off x="684154" y="4114801"/>
        <a:ext cx="1786827" cy="698033"/>
      </dsp:txXfrm>
    </dsp:sp>
    <dsp:sp modelId="{385D6E0B-BE56-40DB-8377-6CAD1C80DFF4}">
      <dsp:nvSpPr>
        <dsp:cNvPr id="0" name=""/>
        <dsp:cNvSpPr/>
      </dsp:nvSpPr>
      <dsp:spPr>
        <a:xfrm>
          <a:off x="2661824" y="1062152"/>
          <a:ext cx="2260345" cy="767837"/>
        </a:xfrm>
        <a:prstGeom prst="rect">
          <a:avLst/>
        </a:prstGeom>
        <a:solidFill>
          <a:srgbClr val="002060"/>
        </a:solidFill>
        <a:ln w="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Prevention or Elimination of Slum/Blight</a:t>
          </a:r>
        </a:p>
      </dsp:txBody>
      <dsp:txXfrm>
        <a:off x="2661824" y="1062152"/>
        <a:ext cx="2260345" cy="767837"/>
      </dsp:txXfrm>
    </dsp:sp>
    <dsp:sp modelId="{55849688-75DF-4739-AAF8-22B9AA5F7E41}">
      <dsp:nvSpPr>
        <dsp:cNvPr id="0" name=""/>
        <dsp:cNvSpPr/>
      </dsp:nvSpPr>
      <dsp:spPr>
        <a:xfrm>
          <a:off x="3237674" y="2132384"/>
          <a:ext cx="1786827" cy="698033"/>
        </a:xfrm>
        <a:prstGeom prst="rect">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Area Basis</a:t>
          </a:r>
        </a:p>
      </dsp:txBody>
      <dsp:txXfrm>
        <a:off x="3237674" y="2132384"/>
        <a:ext cx="1786827" cy="698033"/>
      </dsp:txXfrm>
    </dsp:sp>
    <dsp:sp modelId="{BA148A56-3B43-4CD0-86C0-B046F3520E6B}">
      <dsp:nvSpPr>
        <dsp:cNvPr id="0" name=""/>
        <dsp:cNvSpPr/>
      </dsp:nvSpPr>
      <dsp:spPr>
        <a:xfrm>
          <a:off x="3237674" y="3123593"/>
          <a:ext cx="1786827" cy="698033"/>
        </a:xfrm>
        <a:prstGeom prst="rect">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Spot Basis</a:t>
          </a:r>
        </a:p>
      </dsp:txBody>
      <dsp:txXfrm>
        <a:off x="3237674" y="3123593"/>
        <a:ext cx="1786827" cy="698033"/>
      </dsp:txXfrm>
    </dsp:sp>
    <dsp:sp modelId="{FD116A32-6FAD-4469-BB0F-E2F43635B21A}">
      <dsp:nvSpPr>
        <dsp:cNvPr id="0" name=""/>
        <dsp:cNvSpPr/>
      </dsp:nvSpPr>
      <dsp:spPr>
        <a:xfrm>
          <a:off x="5215343" y="1062152"/>
          <a:ext cx="2260345" cy="767837"/>
        </a:xfrm>
        <a:prstGeom prst="rect">
          <a:avLst/>
        </a:prstGeom>
        <a:solidFill>
          <a:srgbClr val="002060"/>
        </a:solidFill>
        <a:ln w="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Urgent Needs</a:t>
          </a:r>
        </a:p>
      </dsp:txBody>
      <dsp:txXfrm>
        <a:off x="5215343" y="1062152"/>
        <a:ext cx="2260345" cy="767837"/>
      </dsp:txXfrm>
    </dsp:sp>
    <dsp:sp modelId="{E5E57E5D-9390-4C76-9EDF-6730126142E9}">
      <dsp:nvSpPr>
        <dsp:cNvPr id="0" name=""/>
        <dsp:cNvSpPr/>
      </dsp:nvSpPr>
      <dsp:spPr>
        <a:xfrm>
          <a:off x="5791193" y="2132384"/>
          <a:ext cx="1786827" cy="698033"/>
        </a:xfrm>
        <a:prstGeom prst="rect">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Serious &amp; Immediate Threat</a:t>
          </a:r>
        </a:p>
      </dsp:txBody>
      <dsp:txXfrm>
        <a:off x="5791193" y="2132384"/>
        <a:ext cx="1786827" cy="698033"/>
      </dsp:txXfrm>
    </dsp:sp>
    <dsp:sp modelId="{7922B134-227B-4369-8B06-00D823EFA416}">
      <dsp:nvSpPr>
        <dsp:cNvPr id="0" name=""/>
        <dsp:cNvSpPr/>
      </dsp:nvSpPr>
      <dsp:spPr>
        <a:xfrm>
          <a:off x="5791193" y="3123593"/>
          <a:ext cx="1786827" cy="698033"/>
        </a:xfrm>
        <a:prstGeom prst="rect">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Recent Origin</a:t>
          </a:r>
        </a:p>
      </dsp:txBody>
      <dsp:txXfrm>
        <a:off x="5791193" y="3123593"/>
        <a:ext cx="1786827" cy="698033"/>
      </dsp:txXfrm>
    </dsp:sp>
    <dsp:sp modelId="{F31A5980-3348-43BC-8904-627A367FDE70}">
      <dsp:nvSpPr>
        <dsp:cNvPr id="0" name=""/>
        <dsp:cNvSpPr/>
      </dsp:nvSpPr>
      <dsp:spPr>
        <a:xfrm>
          <a:off x="5791193" y="4114801"/>
          <a:ext cx="1786827" cy="698033"/>
        </a:xfrm>
        <a:prstGeom prst="rect">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Unable to Finance</a:t>
          </a:r>
        </a:p>
      </dsp:txBody>
      <dsp:txXfrm>
        <a:off x="5791193" y="4114801"/>
        <a:ext cx="1786827" cy="698033"/>
      </dsp:txXfrm>
    </dsp:sp>
    <dsp:sp modelId="{29F87972-F730-4EFF-8C49-BFE78D6F6E05}">
      <dsp:nvSpPr>
        <dsp:cNvPr id="0" name=""/>
        <dsp:cNvSpPr/>
      </dsp:nvSpPr>
      <dsp:spPr>
        <a:xfrm>
          <a:off x="5780430" y="5096788"/>
          <a:ext cx="1786827" cy="698033"/>
        </a:xfrm>
        <a:prstGeom prst="rect">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No Other Sources of Funding</a:t>
          </a:r>
        </a:p>
      </dsp:txBody>
      <dsp:txXfrm>
        <a:off x="5780430" y="5096788"/>
        <a:ext cx="1786827" cy="6980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C85747-89BF-4E5B-8B26-403FEBF2D035}">
      <dsp:nvSpPr>
        <dsp:cNvPr id="0" name=""/>
        <dsp:cNvSpPr/>
      </dsp:nvSpPr>
      <dsp:spPr>
        <a:xfrm>
          <a:off x="303837" y="0"/>
          <a:ext cx="5795963" cy="5795963"/>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7F3D8A-BD74-4EFB-9798-AF34CF01CCA1}">
      <dsp:nvSpPr>
        <dsp:cNvPr id="0" name=""/>
        <dsp:cNvSpPr/>
      </dsp:nvSpPr>
      <dsp:spPr>
        <a:xfrm>
          <a:off x="2766046" y="674791"/>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baseline="0" dirty="0">
              <a:solidFill>
                <a:schemeClr val="tx1"/>
              </a:solidFill>
              <a:latin typeface="Calibri" panose="020F0502020204030204" pitchFamily="34" charset="0"/>
              <a:cs typeface="Calibri" panose="020F0502020204030204" pitchFamily="34" charset="0"/>
            </a:rPr>
            <a:t>Acquisition &amp; Disposition of Real Property</a:t>
          </a:r>
          <a:endParaRPr lang="en-US" sz="1600" kern="1200" dirty="0">
            <a:solidFill>
              <a:schemeClr val="tx1"/>
            </a:solidFill>
            <a:latin typeface="Calibri" panose="020F0502020204030204" pitchFamily="34" charset="0"/>
            <a:cs typeface="Calibri" panose="020F0502020204030204" pitchFamily="34" charset="0"/>
          </a:endParaRPr>
        </a:p>
      </dsp:txBody>
      <dsp:txXfrm>
        <a:off x="2786288" y="695033"/>
        <a:ext cx="4531528" cy="374172"/>
      </dsp:txXfrm>
    </dsp:sp>
    <dsp:sp modelId="{C6DD1ECE-75DA-4968-9BFE-87F5AE1A38D2}">
      <dsp:nvSpPr>
        <dsp:cNvPr id="0" name=""/>
        <dsp:cNvSpPr/>
      </dsp:nvSpPr>
      <dsp:spPr>
        <a:xfrm>
          <a:off x="2799500" y="1109757"/>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dirty="0">
              <a:solidFill>
                <a:schemeClr val="tx1"/>
              </a:solidFill>
              <a:latin typeface="Calibri" panose="020F0502020204030204" pitchFamily="34" charset="0"/>
              <a:cs typeface="Calibri" panose="020F0502020204030204" pitchFamily="34" charset="0"/>
            </a:rPr>
            <a:t>Relocation &amp; Demolition</a:t>
          </a:r>
          <a:endParaRPr lang="en-US" sz="1600" kern="1200" dirty="0">
            <a:solidFill>
              <a:schemeClr val="tx1"/>
            </a:solidFill>
            <a:latin typeface="Calibri" panose="020F0502020204030204" pitchFamily="34" charset="0"/>
            <a:cs typeface="Calibri" panose="020F0502020204030204" pitchFamily="34" charset="0"/>
          </a:endParaRPr>
        </a:p>
      </dsp:txBody>
      <dsp:txXfrm>
        <a:off x="2819742" y="1129999"/>
        <a:ext cx="4531528" cy="374172"/>
      </dsp:txXfrm>
    </dsp:sp>
    <dsp:sp modelId="{C9A87D59-A497-4614-A62B-54566A66739B}">
      <dsp:nvSpPr>
        <dsp:cNvPr id="0" name=""/>
        <dsp:cNvSpPr/>
      </dsp:nvSpPr>
      <dsp:spPr>
        <a:xfrm>
          <a:off x="2799500" y="1544722"/>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baseline="0" dirty="0">
              <a:solidFill>
                <a:schemeClr val="tx1"/>
              </a:solidFill>
              <a:latin typeface="Calibri" panose="020F0502020204030204" pitchFamily="34" charset="0"/>
              <a:cs typeface="Calibri" panose="020F0502020204030204" pitchFamily="34" charset="0"/>
            </a:rPr>
            <a:t>Rehabilitation of Residential &amp; Non-residential Structures</a:t>
          </a:r>
          <a:endParaRPr lang="en-US" sz="1600" kern="1200" dirty="0">
            <a:solidFill>
              <a:schemeClr val="tx1"/>
            </a:solidFill>
            <a:latin typeface="Calibri" panose="020F0502020204030204" pitchFamily="34" charset="0"/>
            <a:cs typeface="Calibri" panose="020F0502020204030204" pitchFamily="34" charset="0"/>
          </a:endParaRPr>
        </a:p>
      </dsp:txBody>
      <dsp:txXfrm>
        <a:off x="2819742" y="1564964"/>
        <a:ext cx="4531528" cy="374172"/>
      </dsp:txXfrm>
    </dsp:sp>
    <dsp:sp modelId="{EA4BDED1-B094-41AC-A25C-FA70E782344F}">
      <dsp:nvSpPr>
        <dsp:cNvPr id="0" name=""/>
        <dsp:cNvSpPr/>
      </dsp:nvSpPr>
      <dsp:spPr>
        <a:xfrm>
          <a:off x="2799500" y="1979688"/>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baseline="0" dirty="0">
              <a:solidFill>
                <a:schemeClr val="tx1"/>
              </a:solidFill>
              <a:latin typeface="Calibri" panose="020F0502020204030204" pitchFamily="34" charset="0"/>
              <a:cs typeface="Calibri" panose="020F0502020204030204" pitchFamily="34" charset="0"/>
            </a:rPr>
            <a:t>Construction of Public Facilities &amp; Improvements</a:t>
          </a:r>
          <a:endParaRPr lang="en-US" sz="1600" kern="1200" dirty="0">
            <a:solidFill>
              <a:schemeClr val="tx1"/>
            </a:solidFill>
            <a:latin typeface="Calibri" panose="020F0502020204030204" pitchFamily="34" charset="0"/>
            <a:cs typeface="Calibri" panose="020F0502020204030204" pitchFamily="34" charset="0"/>
          </a:endParaRPr>
        </a:p>
      </dsp:txBody>
      <dsp:txXfrm>
        <a:off x="2819742" y="1999930"/>
        <a:ext cx="4531528" cy="374172"/>
      </dsp:txXfrm>
    </dsp:sp>
    <dsp:sp modelId="{CE9E4A49-E92E-4E91-B7A0-1B81877E1ED4}">
      <dsp:nvSpPr>
        <dsp:cNvPr id="0" name=""/>
        <dsp:cNvSpPr/>
      </dsp:nvSpPr>
      <dsp:spPr>
        <a:xfrm>
          <a:off x="2799500" y="2414654"/>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baseline="0" dirty="0">
              <a:solidFill>
                <a:schemeClr val="tx1"/>
              </a:solidFill>
              <a:latin typeface="Calibri" panose="020F0502020204030204" pitchFamily="34" charset="0"/>
              <a:cs typeface="Calibri" panose="020F0502020204030204" pitchFamily="34" charset="0"/>
            </a:rPr>
            <a:t>Removal of Architectural Barriers</a:t>
          </a:r>
          <a:endParaRPr lang="en-US" sz="1600" kern="1200" dirty="0">
            <a:solidFill>
              <a:schemeClr val="tx1"/>
            </a:solidFill>
            <a:latin typeface="Calibri" panose="020F0502020204030204" pitchFamily="34" charset="0"/>
            <a:cs typeface="Calibri" panose="020F0502020204030204" pitchFamily="34" charset="0"/>
          </a:endParaRPr>
        </a:p>
      </dsp:txBody>
      <dsp:txXfrm>
        <a:off x="2819742" y="2434896"/>
        <a:ext cx="4531528" cy="374172"/>
      </dsp:txXfrm>
    </dsp:sp>
    <dsp:sp modelId="{D4FD1BCA-F7F7-45DA-ADA4-09684FE0CCFB}">
      <dsp:nvSpPr>
        <dsp:cNvPr id="0" name=""/>
        <dsp:cNvSpPr/>
      </dsp:nvSpPr>
      <dsp:spPr>
        <a:xfrm>
          <a:off x="2799500" y="2849620"/>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dirty="0">
              <a:solidFill>
                <a:schemeClr val="tx1"/>
              </a:solidFill>
              <a:latin typeface="Calibri" panose="020F0502020204030204" pitchFamily="34" charset="0"/>
              <a:cs typeface="Calibri" panose="020F0502020204030204" pitchFamily="34" charset="0"/>
            </a:rPr>
            <a:t>Activities relating to Energy Conservation and Renewable Energy Resources</a:t>
          </a:r>
          <a:endParaRPr lang="en-US" sz="1600" kern="1200" dirty="0">
            <a:solidFill>
              <a:schemeClr val="tx1"/>
            </a:solidFill>
            <a:latin typeface="Calibri" panose="020F0502020204030204" pitchFamily="34" charset="0"/>
            <a:cs typeface="Calibri" panose="020F0502020204030204" pitchFamily="34" charset="0"/>
          </a:endParaRPr>
        </a:p>
      </dsp:txBody>
      <dsp:txXfrm>
        <a:off x="2819742" y="2869862"/>
        <a:ext cx="4531528" cy="374172"/>
      </dsp:txXfrm>
    </dsp:sp>
    <dsp:sp modelId="{42CABA1F-D74E-4A4F-B8F2-8D8CE30C0EC7}">
      <dsp:nvSpPr>
        <dsp:cNvPr id="0" name=""/>
        <dsp:cNvSpPr/>
      </dsp:nvSpPr>
      <dsp:spPr>
        <a:xfrm>
          <a:off x="2799500" y="3284586"/>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baseline="0" dirty="0">
              <a:solidFill>
                <a:schemeClr val="tx1"/>
              </a:solidFill>
              <a:latin typeface="Calibri" panose="020F0502020204030204" pitchFamily="34" charset="0"/>
              <a:cs typeface="Calibri" panose="020F0502020204030204" pitchFamily="34" charset="0"/>
            </a:rPr>
            <a:t>Code Enforcement</a:t>
          </a:r>
          <a:endParaRPr lang="en-US" sz="1600" kern="1200" dirty="0">
            <a:solidFill>
              <a:schemeClr val="tx1"/>
            </a:solidFill>
            <a:latin typeface="Calibri" panose="020F0502020204030204" pitchFamily="34" charset="0"/>
            <a:cs typeface="Calibri" panose="020F0502020204030204" pitchFamily="34" charset="0"/>
          </a:endParaRPr>
        </a:p>
      </dsp:txBody>
      <dsp:txXfrm>
        <a:off x="2819742" y="3304828"/>
        <a:ext cx="4531528" cy="374172"/>
      </dsp:txXfrm>
    </dsp:sp>
    <dsp:sp modelId="{7A8A3301-8C7B-451A-9CC3-7DF119AA44E7}">
      <dsp:nvSpPr>
        <dsp:cNvPr id="0" name=""/>
        <dsp:cNvSpPr/>
      </dsp:nvSpPr>
      <dsp:spPr>
        <a:xfrm>
          <a:off x="2799500" y="3719552"/>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dirty="0">
              <a:solidFill>
                <a:schemeClr val="tx1"/>
              </a:solidFill>
              <a:latin typeface="Calibri" panose="020F0502020204030204" pitchFamily="34" charset="0"/>
              <a:cs typeface="Calibri" panose="020F0502020204030204" pitchFamily="34" charset="0"/>
            </a:rPr>
            <a:t>Planning and Capacity Building</a:t>
          </a:r>
          <a:endParaRPr lang="en-US" sz="1600" kern="1200" dirty="0">
            <a:solidFill>
              <a:schemeClr val="tx1"/>
            </a:solidFill>
            <a:latin typeface="Calibri" panose="020F0502020204030204" pitchFamily="34" charset="0"/>
            <a:cs typeface="Calibri" panose="020F0502020204030204" pitchFamily="34" charset="0"/>
          </a:endParaRPr>
        </a:p>
      </dsp:txBody>
      <dsp:txXfrm>
        <a:off x="2819742" y="3739794"/>
        <a:ext cx="4531528" cy="374172"/>
      </dsp:txXfrm>
    </dsp:sp>
    <dsp:sp modelId="{99E96CA1-5107-42F7-A20A-BCCDDEED48B5}">
      <dsp:nvSpPr>
        <dsp:cNvPr id="0" name=""/>
        <dsp:cNvSpPr/>
      </dsp:nvSpPr>
      <dsp:spPr>
        <a:xfrm>
          <a:off x="2799500" y="4154518"/>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baseline="0" dirty="0">
              <a:solidFill>
                <a:schemeClr val="tx1"/>
              </a:solidFill>
              <a:latin typeface="Calibri" panose="020F0502020204030204" pitchFamily="34" charset="0"/>
              <a:cs typeface="Calibri" panose="020F0502020204030204" pitchFamily="34" charset="0"/>
            </a:rPr>
            <a:t>Program</a:t>
          </a:r>
          <a:r>
            <a:rPr lang="en-US" sz="1600" b="1" kern="1200" dirty="0">
              <a:solidFill>
                <a:schemeClr val="tx1"/>
              </a:solidFill>
              <a:latin typeface="Calibri" panose="020F0502020204030204" pitchFamily="34" charset="0"/>
              <a:cs typeface="Calibri" panose="020F0502020204030204" pitchFamily="34" charset="0"/>
            </a:rPr>
            <a:t> Administrative Costs</a:t>
          </a:r>
          <a:endParaRPr lang="en-US" sz="1600" kern="1200" dirty="0">
            <a:solidFill>
              <a:schemeClr val="tx1"/>
            </a:solidFill>
            <a:latin typeface="Calibri" panose="020F0502020204030204" pitchFamily="34" charset="0"/>
            <a:cs typeface="Calibri" panose="020F0502020204030204" pitchFamily="34" charset="0"/>
          </a:endParaRPr>
        </a:p>
      </dsp:txBody>
      <dsp:txXfrm>
        <a:off x="2819742" y="4174760"/>
        <a:ext cx="4531528" cy="374172"/>
      </dsp:txXfrm>
    </dsp:sp>
    <dsp:sp modelId="{7BDC2E69-0DD4-4735-A7CE-B2696F29AB98}">
      <dsp:nvSpPr>
        <dsp:cNvPr id="0" name=""/>
        <dsp:cNvSpPr/>
      </dsp:nvSpPr>
      <dsp:spPr>
        <a:xfrm>
          <a:off x="2799500" y="4589485"/>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baseline="0" dirty="0">
              <a:solidFill>
                <a:schemeClr val="tx1"/>
              </a:solidFill>
              <a:latin typeface="Calibri" panose="020F0502020204030204" pitchFamily="34" charset="0"/>
              <a:cs typeface="Calibri" panose="020F0502020204030204" pitchFamily="34" charset="0"/>
            </a:rPr>
            <a:t>Activities carried out through Non-Profit Development Organizations</a:t>
          </a:r>
          <a:endParaRPr lang="en-US" sz="1600" kern="1200" dirty="0">
            <a:solidFill>
              <a:schemeClr val="tx1"/>
            </a:solidFill>
            <a:latin typeface="Calibri" panose="020F0502020204030204" pitchFamily="34" charset="0"/>
            <a:cs typeface="Calibri" panose="020F0502020204030204" pitchFamily="34" charset="0"/>
          </a:endParaRPr>
        </a:p>
      </dsp:txBody>
      <dsp:txXfrm>
        <a:off x="2819742" y="4609727"/>
        <a:ext cx="4531528" cy="374172"/>
      </dsp:txXfrm>
    </dsp:sp>
    <dsp:sp modelId="{9970A987-00A4-40D7-A862-836535DD551B}">
      <dsp:nvSpPr>
        <dsp:cNvPr id="0" name=""/>
        <dsp:cNvSpPr/>
      </dsp:nvSpPr>
      <dsp:spPr>
        <a:xfrm>
          <a:off x="2799500" y="5024450"/>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dirty="0">
              <a:solidFill>
                <a:schemeClr val="tx1"/>
              </a:solidFill>
              <a:latin typeface="Calibri" panose="020F0502020204030204" pitchFamily="34" charset="0"/>
              <a:cs typeface="Calibri" panose="020F0502020204030204" pitchFamily="34" charset="0"/>
            </a:rPr>
            <a:t>Public Services</a:t>
          </a:r>
          <a:endParaRPr lang="en-US" sz="1600" kern="1200" dirty="0">
            <a:solidFill>
              <a:schemeClr val="tx1"/>
            </a:solidFill>
            <a:latin typeface="Calibri" panose="020F0502020204030204" pitchFamily="34" charset="0"/>
            <a:cs typeface="Calibri" panose="020F0502020204030204" pitchFamily="34" charset="0"/>
          </a:endParaRPr>
        </a:p>
      </dsp:txBody>
      <dsp:txXfrm>
        <a:off x="2819742" y="5044692"/>
        <a:ext cx="4531528" cy="3741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35CB68-C55D-4CE3-BC9C-EFD81201204D}">
      <dsp:nvSpPr>
        <dsp:cNvPr id="0" name=""/>
        <dsp:cNvSpPr/>
      </dsp:nvSpPr>
      <dsp:spPr>
        <a:xfrm>
          <a:off x="1615299" y="817673"/>
          <a:ext cx="4076725" cy="4076725"/>
        </a:xfrm>
        <a:prstGeom prst="blockArc">
          <a:avLst>
            <a:gd name="adj1" fmla="val 9267875"/>
            <a:gd name="adj2" fmla="val 16055186"/>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BE11487-37F3-48E5-BFE2-57334ACA76AA}">
      <dsp:nvSpPr>
        <dsp:cNvPr id="0" name=""/>
        <dsp:cNvSpPr/>
      </dsp:nvSpPr>
      <dsp:spPr>
        <a:xfrm>
          <a:off x="1543037" y="680429"/>
          <a:ext cx="4076725" cy="4076725"/>
        </a:xfrm>
        <a:prstGeom prst="blockArc">
          <a:avLst>
            <a:gd name="adj1" fmla="val 1800000"/>
            <a:gd name="adj2" fmla="val 9000000"/>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F3EFA17-EB74-47AF-8D25-455702FFC695}">
      <dsp:nvSpPr>
        <dsp:cNvPr id="0" name=""/>
        <dsp:cNvSpPr/>
      </dsp:nvSpPr>
      <dsp:spPr>
        <a:xfrm>
          <a:off x="1470379" y="818502"/>
          <a:ext cx="4076725" cy="4076725"/>
        </a:xfrm>
        <a:prstGeom prst="blockArc">
          <a:avLst>
            <a:gd name="adj1" fmla="val 16305466"/>
            <a:gd name="adj2" fmla="val 1530538"/>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F293ED7-FD08-4577-8FFC-8E15628C8D09}">
      <dsp:nvSpPr>
        <dsp:cNvPr id="0" name=""/>
        <dsp:cNvSpPr/>
      </dsp:nvSpPr>
      <dsp:spPr>
        <a:xfrm>
          <a:off x="2642331" y="1779723"/>
          <a:ext cx="1878136" cy="1878136"/>
        </a:xfrm>
        <a:prstGeom prst="ellipse">
          <a:avLst/>
        </a:prstGeom>
        <a:solidFill>
          <a:srgbClr val="002060"/>
        </a:solidFill>
        <a:ln w="19050"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b="1" kern="1200" dirty="0">
              <a:solidFill>
                <a:schemeClr val="tx1"/>
              </a:solidFill>
            </a:rPr>
            <a:t>If unsure ask!</a:t>
          </a:r>
        </a:p>
      </dsp:txBody>
      <dsp:txXfrm>
        <a:off x="2917378" y="2054770"/>
        <a:ext cx="1328042" cy="1328042"/>
      </dsp:txXfrm>
    </dsp:sp>
    <dsp:sp modelId="{6B65EF24-B5AE-40C7-B48F-215B7CC7B89E}">
      <dsp:nvSpPr>
        <dsp:cNvPr id="0" name=""/>
        <dsp:cNvSpPr/>
      </dsp:nvSpPr>
      <dsp:spPr>
        <a:xfrm>
          <a:off x="2774424" y="71377"/>
          <a:ext cx="1590781" cy="1590781"/>
        </a:xfrm>
        <a:prstGeom prst="ellipse">
          <a:avLst/>
        </a:prstGeom>
        <a:solidFill>
          <a:srgbClr val="002060"/>
        </a:solidFill>
        <a:ln w="19050"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chemeClr val="tx1"/>
              </a:solidFill>
            </a:rPr>
            <a:t> Political Activities</a:t>
          </a:r>
        </a:p>
      </dsp:txBody>
      <dsp:txXfrm>
        <a:off x="3007388" y="304341"/>
        <a:ext cx="1124853" cy="1124853"/>
      </dsp:txXfrm>
    </dsp:sp>
    <dsp:sp modelId="{26F0DB2A-F271-4A15-8E4E-366B14EE5038}">
      <dsp:nvSpPr>
        <dsp:cNvPr id="0" name=""/>
        <dsp:cNvSpPr/>
      </dsp:nvSpPr>
      <dsp:spPr>
        <a:xfrm>
          <a:off x="4510294" y="2918917"/>
          <a:ext cx="1590781" cy="1590781"/>
        </a:xfrm>
        <a:prstGeom prst="ellipse">
          <a:avLst/>
        </a:prstGeom>
        <a:solidFill>
          <a:srgbClr val="002060"/>
        </a:solidFill>
        <a:ln w="19050"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chemeClr val="tx1"/>
              </a:solidFill>
            </a:rPr>
            <a:t>Construction of New Housing</a:t>
          </a:r>
        </a:p>
      </dsp:txBody>
      <dsp:txXfrm>
        <a:off x="4743258" y="3151881"/>
        <a:ext cx="1124853" cy="1124853"/>
      </dsp:txXfrm>
    </dsp:sp>
    <dsp:sp modelId="{17DF1433-E66A-49F1-814F-34A9D3BBF864}">
      <dsp:nvSpPr>
        <dsp:cNvPr id="0" name=""/>
        <dsp:cNvSpPr/>
      </dsp:nvSpPr>
      <dsp:spPr>
        <a:xfrm>
          <a:off x="1061723" y="2918917"/>
          <a:ext cx="1590781" cy="1590781"/>
        </a:xfrm>
        <a:prstGeom prst="ellipse">
          <a:avLst/>
        </a:prstGeom>
        <a:solidFill>
          <a:srgbClr val="002060"/>
        </a:solidFill>
        <a:ln w="19050"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chemeClr val="tx1"/>
              </a:solidFill>
            </a:rPr>
            <a:t>Buildings to   Conduct General   Government Business</a:t>
          </a:r>
        </a:p>
      </dsp:txBody>
      <dsp:txXfrm>
        <a:off x="1294687" y="3151881"/>
        <a:ext cx="1124853" cy="112485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62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9" y="0"/>
            <a:ext cx="3038475" cy="465621"/>
          </a:xfrm>
          <a:prstGeom prst="rect">
            <a:avLst/>
          </a:prstGeom>
        </p:spPr>
        <p:txBody>
          <a:bodyPr vert="horz" lIns="91440" tIns="45720" rIns="91440" bIns="45720" rtlCol="0"/>
          <a:lstStyle>
            <a:lvl1pPr algn="r">
              <a:defRPr sz="1200"/>
            </a:lvl1pPr>
          </a:lstStyle>
          <a:p>
            <a:fld id="{212A2879-F3AE-4487-9574-F326B0919C8A}" type="datetimeFigureOut">
              <a:rPr lang="en-US" smtClean="0"/>
              <a:t>3/31/2025</a:t>
            </a:fld>
            <a:endParaRPr lang="en-US"/>
          </a:p>
        </p:txBody>
      </p:sp>
      <p:sp>
        <p:nvSpPr>
          <p:cNvPr id="4" name="Footer Placeholder 3"/>
          <p:cNvSpPr>
            <a:spLocks noGrp="1"/>
          </p:cNvSpPr>
          <p:nvPr>
            <p:ph type="ftr" sz="quarter" idx="2"/>
          </p:nvPr>
        </p:nvSpPr>
        <p:spPr>
          <a:xfrm>
            <a:off x="1" y="8830782"/>
            <a:ext cx="3038475" cy="4656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9" y="8830782"/>
            <a:ext cx="3038475" cy="465620"/>
          </a:xfrm>
          <a:prstGeom prst="rect">
            <a:avLst/>
          </a:prstGeom>
        </p:spPr>
        <p:txBody>
          <a:bodyPr vert="horz" lIns="91440" tIns="45720" rIns="91440" bIns="45720" rtlCol="0" anchor="b"/>
          <a:lstStyle>
            <a:lvl1pPr algn="r">
              <a:defRPr sz="1200"/>
            </a:lvl1pPr>
          </a:lstStyle>
          <a:p>
            <a:fld id="{2E4E410C-DDBF-4A4C-8739-F03DE4E88300}" type="slidenum">
              <a:rPr lang="en-US" smtClean="0"/>
              <a:t>‹#›</a:t>
            </a:fld>
            <a:endParaRPr lang="en-US"/>
          </a:p>
        </p:txBody>
      </p:sp>
    </p:spTree>
    <p:extLst>
      <p:ext uri="{BB962C8B-B14F-4D97-AF65-F5344CB8AC3E}">
        <p14:creationId xmlns:p14="http://schemas.microsoft.com/office/powerpoint/2010/main" val="31692524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757" tIns="46378" rIns="92757" bIns="46378"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2757" tIns="46378" rIns="92757" bIns="46378" rtlCol="0"/>
          <a:lstStyle>
            <a:lvl1pPr algn="r">
              <a:defRPr sz="1200"/>
            </a:lvl1pPr>
          </a:lstStyle>
          <a:p>
            <a:fld id="{63971056-33CD-4C09-AF07-C0E55475F1D4}" type="datetimeFigureOut">
              <a:rPr lang="en-US" smtClean="0"/>
              <a:t>3/31/2025</a:t>
            </a:fld>
            <a:endParaRPr lang="en-US"/>
          </a:p>
        </p:txBody>
      </p:sp>
      <p:sp>
        <p:nvSpPr>
          <p:cNvPr id="4" name="Slide Image Placeholder 3"/>
          <p:cNvSpPr>
            <a:spLocks noGrp="1" noRot="1" noChangeAspect="1"/>
          </p:cNvSpPr>
          <p:nvPr>
            <p:ph type="sldImg" idx="2"/>
          </p:nvPr>
        </p:nvSpPr>
        <p:spPr>
          <a:xfrm>
            <a:off x="1181100" y="696913"/>
            <a:ext cx="4648200" cy="3487737"/>
          </a:xfrm>
          <a:prstGeom prst="rect">
            <a:avLst/>
          </a:prstGeom>
          <a:noFill/>
          <a:ln w="12700">
            <a:solidFill>
              <a:prstClr val="black"/>
            </a:solidFill>
          </a:ln>
        </p:spPr>
        <p:txBody>
          <a:bodyPr vert="horz" lIns="92757" tIns="46378" rIns="92757" bIns="46378" rtlCol="0" anchor="ctr"/>
          <a:lstStyle/>
          <a:p>
            <a:endParaRPr lang="en-US"/>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2757" tIns="46378" rIns="92757" bIns="463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6"/>
            <a:ext cx="3037840" cy="464820"/>
          </a:xfrm>
          <a:prstGeom prst="rect">
            <a:avLst/>
          </a:prstGeom>
        </p:spPr>
        <p:txBody>
          <a:bodyPr vert="horz" lIns="92757" tIns="46378" rIns="92757" bIns="46378"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6"/>
            <a:ext cx="3037840" cy="464820"/>
          </a:xfrm>
          <a:prstGeom prst="rect">
            <a:avLst/>
          </a:prstGeom>
        </p:spPr>
        <p:txBody>
          <a:bodyPr vert="horz" lIns="92757" tIns="46378" rIns="92757" bIns="46378" rtlCol="0" anchor="b"/>
          <a:lstStyle>
            <a:lvl1pPr algn="r">
              <a:defRPr sz="1200"/>
            </a:lvl1pPr>
          </a:lstStyle>
          <a:p>
            <a:fld id="{1A80BD90-55DF-4866-BB74-6F68943FC1F8}" type="slidenum">
              <a:rPr lang="en-US" smtClean="0"/>
              <a:t>‹#›</a:t>
            </a:fld>
            <a:endParaRPr lang="en-US"/>
          </a:p>
        </p:txBody>
      </p:sp>
    </p:spTree>
    <p:extLst>
      <p:ext uri="{BB962C8B-B14F-4D97-AF65-F5344CB8AC3E}">
        <p14:creationId xmlns:p14="http://schemas.microsoft.com/office/powerpoint/2010/main" val="845369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CDBG Small Cities National Objectives and Eligible Activities</a:t>
            </a:r>
          </a:p>
          <a:p>
            <a:endParaRPr lang="en-US" baseline="0" dirty="0"/>
          </a:p>
          <a:p>
            <a:r>
              <a:rPr lang="en-US" baseline="0" dirty="0"/>
              <a:t>Lilia &amp; Lora </a:t>
            </a:r>
          </a:p>
          <a:p>
            <a:endParaRPr lang="en-US" baseline="0" dirty="0"/>
          </a:p>
          <a:p>
            <a:endParaRPr lang="en-US" baseline="0" dirty="0"/>
          </a:p>
          <a:p>
            <a:endParaRPr lang="en-US" dirty="0"/>
          </a:p>
        </p:txBody>
      </p:sp>
      <p:sp>
        <p:nvSpPr>
          <p:cNvPr id="4" name="Slide Number Placeholder 3"/>
          <p:cNvSpPr>
            <a:spLocks noGrp="1"/>
          </p:cNvSpPr>
          <p:nvPr>
            <p:ph type="sldNum" sz="quarter" idx="5"/>
          </p:nvPr>
        </p:nvSpPr>
        <p:spPr/>
        <p:txBody>
          <a:bodyPr/>
          <a:lstStyle/>
          <a:p>
            <a:fld id="{1A80BD90-55DF-4866-BB74-6F68943FC1F8}" type="slidenum">
              <a:rPr lang="en-US" smtClean="0"/>
              <a:t>1</a:t>
            </a:fld>
            <a:endParaRPr lang="en-US"/>
          </a:p>
        </p:txBody>
      </p:sp>
    </p:spTree>
    <p:extLst>
      <p:ext uri="{BB962C8B-B14F-4D97-AF65-F5344CB8AC3E}">
        <p14:creationId xmlns:p14="http://schemas.microsoft.com/office/powerpoint/2010/main" val="13507045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US" baseline="0" dirty="0"/>
          </a:p>
          <a:p>
            <a:r>
              <a:rPr lang="en-US" dirty="0"/>
              <a:t>Lora </a:t>
            </a:r>
            <a:r>
              <a:rPr lang="en-US"/>
              <a:t>wraps up. </a:t>
            </a:r>
            <a:endParaRPr lang="en-US" dirty="0"/>
          </a:p>
        </p:txBody>
      </p:sp>
      <p:sp>
        <p:nvSpPr>
          <p:cNvPr id="4" name="Slide Number Placeholder 3"/>
          <p:cNvSpPr>
            <a:spLocks noGrp="1"/>
          </p:cNvSpPr>
          <p:nvPr>
            <p:ph type="sldNum" sz="quarter" idx="5"/>
          </p:nvPr>
        </p:nvSpPr>
        <p:spPr/>
        <p:txBody>
          <a:bodyPr/>
          <a:lstStyle/>
          <a:p>
            <a:fld id="{1A80BD90-55DF-4866-BB74-6F68943FC1F8}" type="slidenum">
              <a:rPr lang="en-US" smtClean="0"/>
              <a:t>11</a:t>
            </a:fld>
            <a:endParaRPr lang="en-US"/>
          </a:p>
        </p:txBody>
      </p:sp>
    </p:spTree>
    <p:extLst>
      <p:ext uri="{BB962C8B-B14F-4D97-AF65-F5344CB8AC3E}">
        <p14:creationId xmlns:p14="http://schemas.microsoft.com/office/powerpoint/2010/main" val="40708736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CDBG program is designed for states and local governments to develop viable communities, provide suitable living environments, and expand economic opportunities. These CDBG activities are required to meet on the three national objectives.</a:t>
            </a:r>
            <a:endParaRPr lang="en-US" baseline="0" dirty="0"/>
          </a:p>
          <a:p>
            <a:endParaRPr lang="en-US" baseline="0" dirty="0"/>
          </a:p>
          <a:p>
            <a:r>
              <a:rPr lang="en-US" baseline="0" dirty="0"/>
              <a:t>Developing a project that meets one of these national objectives is crucial and a key decision point in completing an application.</a:t>
            </a:r>
            <a:endParaRPr lang="en-US" dirty="0"/>
          </a:p>
        </p:txBody>
      </p:sp>
      <p:sp>
        <p:nvSpPr>
          <p:cNvPr id="4" name="Slide Number Placeholder 3"/>
          <p:cNvSpPr>
            <a:spLocks noGrp="1"/>
          </p:cNvSpPr>
          <p:nvPr>
            <p:ph type="sldNum" sz="quarter" idx="10"/>
          </p:nvPr>
        </p:nvSpPr>
        <p:spPr/>
        <p:txBody>
          <a:bodyPr/>
          <a:lstStyle/>
          <a:p>
            <a:fld id="{1A80BD90-55DF-4866-BB74-6F68943FC1F8}" type="slidenum">
              <a:rPr lang="en-US" smtClean="0"/>
              <a:t>2</a:t>
            </a:fld>
            <a:endParaRPr lang="en-US"/>
          </a:p>
        </p:txBody>
      </p:sp>
    </p:spTree>
    <p:extLst>
      <p:ext uri="{BB962C8B-B14F-4D97-AF65-F5344CB8AC3E}">
        <p14:creationId xmlns:p14="http://schemas.microsoft.com/office/powerpoint/2010/main" val="32584304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Lilia:   The National Objectives</a:t>
            </a:r>
            <a:r>
              <a:rPr lang="en-US" baseline="0" dirty="0"/>
              <a:t> fall into 3 categories. Any project that CDBG funds are used for must be clearly attributable to one.</a:t>
            </a:r>
          </a:p>
          <a:p>
            <a:endParaRPr lang="en-US" baseline="0" dirty="0"/>
          </a:p>
          <a:p>
            <a:r>
              <a:rPr lang="en-US" baseline="0" dirty="0"/>
              <a:t>Lora : Lilia, there might be some applicants attending the workshop that are not familiar with CDBG, can you breakdown into further detail the 3 national objectives? </a:t>
            </a:r>
          </a:p>
          <a:p>
            <a:endParaRPr lang="en-US" baseline="0" dirty="0"/>
          </a:p>
          <a:p>
            <a:r>
              <a:rPr lang="en-US" baseline="0" dirty="0"/>
              <a:t>Lilia: Well sure Lora, ….First possible Objective is how the project Benefits Low to Mod Income Persons.  According to the current HUD definition, “low income” captures individuals at 50% or below AMI (area median income).  “Moderate income” captures residents that earn between 50 % and 80 % of AMI. This means that for CDBG, an LMI person has a total household income equal or less than 80 percent of the median family income for the county where they live. These amounts are updated annually and published by HUD.</a:t>
            </a:r>
          </a:p>
          <a:p>
            <a:endParaRPr lang="en-US" baseline="0" dirty="0"/>
          </a:p>
          <a:p>
            <a:r>
              <a:rPr lang="en-US" baseline="0" dirty="0"/>
              <a:t>Activities which benefit LMI Persons can be further broken down </a:t>
            </a:r>
          </a:p>
          <a:p>
            <a:r>
              <a:rPr lang="en-US" baseline="0" dirty="0"/>
              <a:t>	A.  Area benefit  - this means the project takes place in an area where at least 51% of people are LMI. </a:t>
            </a:r>
          </a:p>
          <a:p>
            <a:r>
              <a:rPr lang="en-US" baseline="0" dirty="0"/>
              <a:t>	B. Limited Clientele -  means the project helps at least 51% as a direct benefit to the LMI persons. </a:t>
            </a:r>
          </a:p>
          <a:p>
            <a:r>
              <a:rPr lang="en-US" baseline="0" dirty="0"/>
              <a:t>	C. </a:t>
            </a:r>
            <a:r>
              <a:rPr lang="en-US" u="sng" baseline="0" dirty="0"/>
              <a:t>Housing</a:t>
            </a:r>
            <a:r>
              <a:rPr lang="en-US" baseline="0" dirty="0"/>
              <a:t> is a deep root for CDBG – that’s why we exist.</a:t>
            </a:r>
          </a:p>
          <a:p>
            <a:r>
              <a:rPr lang="en-US" baseline="0" dirty="0"/>
              <a:t>	</a:t>
            </a:r>
          </a:p>
          <a:p>
            <a:r>
              <a:rPr lang="en-US" baseline="0" dirty="0"/>
              <a:t>The second objective is that prevents or rehabilitates blighted buildings. It can be further defined as impacting an Area Basis or a Spot Basis.  Projects that help whole neighborhood or possibly one blighted building</a:t>
            </a:r>
          </a:p>
          <a:p>
            <a:endParaRPr lang="en-US" baseline="0" dirty="0"/>
          </a:p>
          <a:p>
            <a:r>
              <a:rPr lang="en-US" baseline="0" dirty="0"/>
              <a:t>“Urgent Need” is the last objective and allows funding for serious emergencies where there is no other plausible funding source. DOH seldom funds Urgent Need projects.  </a:t>
            </a:r>
          </a:p>
          <a:p>
            <a:endParaRPr lang="en-US" baseline="0" dirty="0"/>
          </a:p>
          <a:p>
            <a:r>
              <a:rPr lang="en-US" baseline="0" dirty="0"/>
              <a:t>Lora:  So Lilia, don’t forget to mention that even though a project is proposed, and the national objective is identified,  it doesn’t meet that objective till your project is done, complete, and reported on to DOH, and DOH accepts it fully as meeting that stated objective. </a:t>
            </a:r>
          </a:p>
          <a:p>
            <a:endParaRPr lang="en-US" baseline="0" dirty="0"/>
          </a:p>
          <a:p>
            <a:r>
              <a:rPr lang="en-US" baseline="0" dirty="0"/>
              <a:t>Lilia : Good point , Lora ! </a:t>
            </a:r>
          </a:p>
          <a:p>
            <a:r>
              <a:rPr lang="en-US" baseline="0" dirty="0"/>
              <a:t> </a:t>
            </a:r>
            <a:endParaRPr lang="en-US" dirty="0"/>
          </a:p>
        </p:txBody>
      </p:sp>
      <p:sp>
        <p:nvSpPr>
          <p:cNvPr id="4" name="Slide Number Placeholder 3"/>
          <p:cNvSpPr>
            <a:spLocks noGrp="1"/>
          </p:cNvSpPr>
          <p:nvPr>
            <p:ph type="sldNum" sz="quarter" idx="10"/>
          </p:nvPr>
        </p:nvSpPr>
        <p:spPr/>
        <p:txBody>
          <a:bodyPr/>
          <a:lstStyle/>
          <a:p>
            <a:fld id="{1A80BD90-55DF-4866-BB74-6F68943FC1F8}" type="slidenum">
              <a:rPr lang="en-US" smtClean="0"/>
              <a:t>3</a:t>
            </a:fld>
            <a:endParaRPr lang="en-US"/>
          </a:p>
        </p:txBody>
      </p:sp>
    </p:spTree>
    <p:extLst>
      <p:ext uri="{BB962C8B-B14F-4D97-AF65-F5344CB8AC3E}">
        <p14:creationId xmlns:p14="http://schemas.microsoft.com/office/powerpoint/2010/main" val="309791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Lora: Thanks Lilia – so if we receive a project that clearly meets one of these objectives is that all that is needed?</a:t>
            </a:r>
          </a:p>
          <a:p>
            <a:endParaRPr lang="en-US" dirty="0"/>
          </a:p>
          <a:p>
            <a:r>
              <a:rPr lang="en-US" dirty="0"/>
              <a:t>Lilia: No, after your project is focused on the correct national objective, it still needs an eligible activity. </a:t>
            </a:r>
          </a:p>
          <a:p>
            <a:endParaRPr lang="en-US" dirty="0"/>
          </a:p>
          <a:p>
            <a:r>
              <a:rPr lang="en-US" dirty="0"/>
              <a:t>National Objective + Eligible Activity = viable CDBG Project</a:t>
            </a:r>
          </a:p>
          <a:p>
            <a:endParaRPr lang="en-US" dirty="0"/>
          </a:p>
          <a:p>
            <a:endParaRPr lang="en-US" dirty="0"/>
          </a:p>
        </p:txBody>
      </p:sp>
      <p:sp>
        <p:nvSpPr>
          <p:cNvPr id="4" name="Slide Number Placeholder 3"/>
          <p:cNvSpPr>
            <a:spLocks noGrp="1"/>
          </p:cNvSpPr>
          <p:nvPr>
            <p:ph type="sldNum" sz="quarter" idx="5"/>
          </p:nvPr>
        </p:nvSpPr>
        <p:spPr/>
        <p:txBody>
          <a:bodyPr/>
          <a:lstStyle/>
          <a:p>
            <a:fld id="{1A80BD90-55DF-4866-BB74-6F68943FC1F8}" type="slidenum">
              <a:rPr lang="en-US" smtClean="0"/>
              <a:t>4</a:t>
            </a:fld>
            <a:endParaRPr lang="en-US"/>
          </a:p>
        </p:txBody>
      </p:sp>
    </p:spTree>
    <p:extLst>
      <p:ext uri="{BB962C8B-B14F-4D97-AF65-F5344CB8AC3E}">
        <p14:creationId xmlns:p14="http://schemas.microsoft.com/office/powerpoint/2010/main" val="1843568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Lilia: This slide show the overall equation.</a:t>
            </a:r>
          </a:p>
        </p:txBody>
      </p:sp>
      <p:sp>
        <p:nvSpPr>
          <p:cNvPr id="4" name="Slide Number Placeholder 3"/>
          <p:cNvSpPr>
            <a:spLocks noGrp="1"/>
          </p:cNvSpPr>
          <p:nvPr>
            <p:ph type="sldNum" sz="quarter" idx="5"/>
          </p:nvPr>
        </p:nvSpPr>
        <p:spPr/>
        <p:txBody>
          <a:bodyPr/>
          <a:lstStyle/>
          <a:p>
            <a:fld id="{1A80BD90-55DF-4866-BB74-6F68943FC1F8}" type="slidenum">
              <a:rPr lang="en-US" smtClean="0"/>
              <a:t>5</a:t>
            </a:fld>
            <a:endParaRPr lang="en-US"/>
          </a:p>
        </p:txBody>
      </p:sp>
    </p:spTree>
    <p:extLst>
      <p:ext uri="{BB962C8B-B14F-4D97-AF65-F5344CB8AC3E}">
        <p14:creationId xmlns:p14="http://schemas.microsoft.com/office/powerpoint/2010/main" val="23570280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Lora : I see there are a lot of eligible activities. Can you breakdown the eligible activities that DOH is prioritizing for the upcoming 2025 application?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Lilia :  well sure thing Lora ……</a:t>
            </a:r>
          </a:p>
          <a:p>
            <a:endParaRPr lang="en-US" dirty="0"/>
          </a:p>
          <a:p>
            <a:r>
              <a:rPr lang="en-US" dirty="0"/>
              <a:t>Lilia:  So with the right national objective a project can determine the proper eligible activities. (name just a few off list) </a:t>
            </a:r>
          </a:p>
          <a:p>
            <a:r>
              <a:rPr lang="en-US" dirty="0"/>
              <a:t>Lilia will offer a few project examples. </a:t>
            </a:r>
          </a:p>
          <a:p>
            <a:endParaRPr lang="en-US" dirty="0"/>
          </a:p>
        </p:txBody>
      </p:sp>
      <p:sp>
        <p:nvSpPr>
          <p:cNvPr id="4" name="Slide Number Placeholder 3"/>
          <p:cNvSpPr>
            <a:spLocks noGrp="1"/>
          </p:cNvSpPr>
          <p:nvPr>
            <p:ph type="sldNum" sz="quarter" idx="5"/>
          </p:nvPr>
        </p:nvSpPr>
        <p:spPr/>
        <p:txBody>
          <a:bodyPr/>
          <a:lstStyle/>
          <a:p>
            <a:fld id="{1A80BD90-55DF-4866-BB74-6F68943FC1F8}" type="slidenum">
              <a:rPr lang="en-US" smtClean="0"/>
              <a:t>6</a:t>
            </a:fld>
            <a:endParaRPr lang="en-US"/>
          </a:p>
        </p:txBody>
      </p:sp>
    </p:spTree>
    <p:extLst>
      <p:ext uri="{BB962C8B-B14F-4D97-AF65-F5344CB8AC3E}">
        <p14:creationId xmlns:p14="http://schemas.microsoft.com/office/powerpoint/2010/main" val="2230147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Lora: So is there a particular focus for this application year ? </a:t>
            </a:r>
          </a:p>
          <a:p>
            <a:r>
              <a:rPr lang="en-US" dirty="0"/>
              <a:t>Lilia:  Well yes Lora, the DOH focus for this application round is SSHP projects. &gt;&gt;&gt;&gt;&gt; </a:t>
            </a:r>
          </a:p>
          <a:p>
            <a:endParaRPr lang="en-US" dirty="0"/>
          </a:p>
          <a:p>
            <a:r>
              <a:rPr lang="en-US" dirty="0"/>
              <a:t>As mentioned earlier - this round of focus is the state sponsored housing portfolio and any other Public Housing Modernization project as well.</a:t>
            </a:r>
          </a:p>
        </p:txBody>
      </p:sp>
      <p:sp>
        <p:nvSpPr>
          <p:cNvPr id="4" name="Slide Number Placeholder 3"/>
          <p:cNvSpPr>
            <a:spLocks noGrp="1"/>
          </p:cNvSpPr>
          <p:nvPr>
            <p:ph type="sldNum" sz="quarter" idx="5"/>
          </p:nvPr>
        </p:nvSpPr>
        <p:spPr/>
        <p:txBody>
          <a:bodyPr/>
          <a:lstStyle/>
          <a:p>
            <a:fld id="{1A80BD90-55DF-4866-BB74-6F68943FC1F8}" type="slidenum">
              <a:rPr lang="en-US" smtClean="0"/>
              <a:t>7</a:t>
            </a:fld>
            <a:endParaRPr lang="en-US"/>
          </a:p>
        </p:txBody>
      </p:sp>
    </p:spTree>
    <p:extLst>
      <p:ext uri="{BB962C8B-B14F-4D97-AF65-F5344CB8AC3E}">
        <p14:creationId xmlns:p14="http://schemas.microsoft.com/office/powerpoint/2010/main" val="38781804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r>
              <a:rPr lang="en-US" dirty="0"/>
              <a:t>Lilia: WILL GO OVER ABOVE  </a:t>
            </a:r>
          </a:p>
          <a:p>
            <a:r>
              <a:rPr lang="en-US" dirty="0"/>
              <a:t>Lora:  So our previous funding was called combined/blended and now we are PHASED ????</a:t>
            </a:r>
          </a:p>
        </p:txBody>
      </p:sp>
      <p:sp>
        <p:nvSpPr>
          <p:cNvPr id="4" name="Slide Number Placeholder 3"/>
          <p:cNvSpPr>
            <a:spLocks noGrp="1"/>
          </p:cNvSpPr>
          <p:nvPr>
            <p:ph type="sldNum" sz="quarter" idx="5"/>
          </p:nvPr>
        </p:nvSpPr>
        <p:spPr/>
        <p:txBody>
          <a:bodyPr/>
          <a:lstStyle/>
          <a:p>
            <a:fld id="{1A80BD90-55DF-4866-BB74-6F68943FC1F8}" type="slidenum">
              <a:rPr lang="en-US" smtClean="0"/>
              <a:t>8</a:t>
            </a:fld>
            <a:endParaRPr lang="en-US"/>
          </a:p>
        </p:txBody>
      </p:sp>
    </p:spTree>
    <p:extLst>
      <p:ext uri="{BB962C8B-B14F-4D97-AF65-F5344CB8AC3E}">
        <p14:creationId xmlns:p14="http://schemas.microsoft.com/office/powerpoint/2010/main" val="8310890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Lora: Lilia, can you remind the applicants what are the IN Eligible activities? </a:t>
            </a:r>
          </a:p>
        </p:txBody>
      </p:sp>
      <p:sp>
        <p:nvSpPr>
          <p:cNvPr id="4" name="Slide Number Placeholder 3"/>
          <p:cNvSpPr>
            <a:spLocks noGrp="1"/>
          </p:cNvSpPr>
          <p:nvPr>
            <p:ph type="sldNum" sz="quarter" idx="5"/>
          </p:nvPr>
        </p:nvSpPr>
        <p:spPr/>
        <p:txBody>
          <a:bodyPr/>
          <a:lstStyle/>
          <a:p>
            <a:fld id="{1A80BD90-55DF-4866-BB74-6F68943FC1F8}" type="slidenum">
              <a:rPr lang="en-US" smtClean="0"/>
              <a:t>10</a:t>
            </a:fld>
            <a:endParaRPr lang="en-US"/>
          </a:p>
        </p:txBody>
      </p:sp>
    </p:spTree>
    <p:extLst>
      <p:ext uri="{BB962C8B-B14F-4D97-AF65-F5344CB8AC3E}">
        <p14:creationId xmlns:p14="http://schemas.microsoft.com/office/powerpoint/2010/main" val="40470224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57350" y="4464028"/>
            <a:ext cx="6858000" cy="1194650"/>
          </a:xfrm>
        </p:spPr>
        <p:txBody>
          <a:bodyPr wrap="none" anchor="t">
            <a:normAutofit/>
          </a:bodyPr>
          <a:lstStyle>
            <a:lvl1pPr algn="r">
              <a:defRPr sz="7200" b="0" spc="-225">
                <a:gradFill flip="none" rotWithShape="1">
                  <a:gsLst>
                    <a:gs pos="32000">
                      <a:schemeClr val="tx1">
                        <a:lumMod val="89000"/>
                      </a:schemeClr>
                    </a:gs>
                    <a:gs pos="100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1657349" y="3829878"/>
            <a:ext cx="6858000" cy="618523"/>
          </a:xfrm>
        </p:spPr>
        <p:txBody>
          <a:bodyPr anchor="b">
            <a:normAutofit/>
          </a:bodyPr>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3D8C462B-CD43-481B-A524-296213843E03}" type="datetime2">
              <a:rPr lang="en-US" smtClean="0"/>
              <a:t>Monday, March 31, 2025</a:t>
            </a:fld>
            <a:endParaRPr lang="en-US"/>
          </a:p>
        </p:txBody>
      </p:sp>
      <p:sp>
        <p:nvSpPr>
          <p:cNvPr id="8" name="Footer Placeholder 7"/>
          <p:cNvSpPr>
            <a:spLocks noGrp="1"/>
          </p:cNvSpPr>
          <p:nvPr>
            <p:ph type="ftr" sz="quarter" idx="11"/>
          </p:nvPr>
        </p:nvSpPr>
        <p:spPr/>
        <p:txBody>
          <a:bodyPr/>
          <a:lstStyle/>
          <a:p>
            <a:r>
              <a:rPr lang="en-US"/>
              <a:t>State of Connecticut - Department of Housing - Small Cities CDBG</a:t>
            </a:r>
          </a:p>
        </p:txBody>
      </p:sp>
      <p:sp>
        <p:nvSpPr>
          <p:cNvPr id="9" name="Slide Number Placeholder 8"/>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905133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367161"/>
            <a:ext cx="7886700" cy="819355"/>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29841" y="987426"/>
            <a:ext cx="7886700" cy="337973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5186516"/>
            <a:ext cx="7885509" cy="682472"/>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B6B0F42-ACF6-4D2B-8F7A-386FF7727FEA}" type="datetime2">
              <a:rPr lang="en-US" smtClean="0"/>
              <a:t>Monday, March 31, 2025</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4236398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3534344"/>
          </a:xfrm>
        </p:spPr>
        <p:txBody>
          <a:bodyPr anchor="ctr"/>
          <a:lstStyle>
            <a:lvl1pPr>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629841" y="4489399"/>
            <a:ext cx="7885509" cy="150182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3FD44D5-0F51-4EAB-9F87-3A3D0FF94DDF}" type="datetime2">
              <a:rPr lang="en-US" smtClean="0"/>
              <a:t>Monday, March 31, 2025</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11550486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365125"/>
            <a:ext cx="6977064" cy="2992904"/>
          </a:xfrm>
        </p:spPr>
        <p:txBody>
          <a:bodyPr anchor="ctr"/>
          <a:lstStyle>
            <a:lvl1pPr>
              <a:defRPr sz="33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365557"/>
            <a:ext cx="6564224" cy="548968"/>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4" name="Text Placeholder 3"/>
          <p:cNvSpPr>
            <a:spLocks noGrp="1"/>
          </p:cNvSpPr>
          <p:nvPr>
            <p:ph type="body" sz="half" idx="2"/>
          </p:nvPr>
        </p:nvSpPr>
        <p:spPr>
          <a:xfrm>
            <a:off x="628650" y="4501729"/>
            <a:ext cx="7884318" cy="1489496"/>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70F5386-A964-4651-A18D-61EC8BA158FF}" type="datetime2">
              <a:rPr lang="en-US" smtClean="0"/>
              <a:t>Monday, March 31, 2025</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
        <p:nvSpPr>
          <p:cNvPr id="9" name="TextBox 8"/>
          <p:cNvSpPr txBox="1"/>
          <p:nvPr/>
        </p:nvSpPr>
        <p:spPr>
          <a:xfrm>
            <a:off x="833283" y="786824"/>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0" name="TextBox 9"/>
          <p:cNvSpPr txBox="1"/>
          <p:nvPr/>
        </p:nvSpPr>
        <p:spPr>
          <a:xfrm>
            <a:off x="7828359"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11857167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29841" y="2326968"/>
            <a:ext cx="7886700" cy="2511835"/>
          </a:xfrm>
        </p:spPr>
        <p:txBody>
          <a:bodyPr anchor="b">
            <a:normAutofit/>
          </a:bodyPr>
          <a:lstStyle>
            <a:lvl1pPr>
              <a:defRPr sz="4050"/>
            </a:lvl1pPr>
          </a:lstStyle>
          <a:p>
            <a:r>
              <a:rPr lang="en-US"/>
              <a:t>Click to edit Master title style</a:t>
            </a:r>
            <a:endParaRPr lang="en-US" dirty="0"/>
          </a:p>
        </p:txBody>
      </p:sp>
      <p:sp>
        <p:nvSpPr>
          <p:cNvPr id="4" name="Text Placeholder 3"/>
          <p:cNvSpPr>
            <a:spLocks noGrp="1"/>
          </p:cNvSpPr>
          <p:nvPr>
            <p:ph type="body" sz="half" idx="2"/>
          </p:nvPr>
        </p:nvSpPr>
        <p:spPr>
          <a:xfrm>
            <a:off x="629841" y="4850581"/>
            <a:ext cx="7885509" cy="114064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D1E21F0-657E-4519-977D-FADBFCEF6FB7}" type="datetime2">
              <a:rPr lang="en-US" smtClean="0"/>
              <a:t>Monday, March 31, 2025</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5351074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28650" y="365126"/>
            <a:ext cx="78867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002961" y="1885950"/>
            <a:ext cx="2210150" cy="576262"/>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8" name="Text Placeholder 3"/>
          <p:cNvSpPr>
            <a:spLocks noGrp="1"/>
          </p:cNvSpPr>
          <p:nvPr>
            <p:ph type="body" sz="half" idx="15"/>
          </p:nvPr>
        </p:nvSpPr>
        <p:spPr>
          <a:xfrm>
            <a:off x="1017598" y="257175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Text Placeholder 4"/>
          <p:cNvSpPr>
            <a:spLocks noGrp="1"/>
          </p:cNvSpPr>
          <p:nvPr>
            <p:ph type="body" sz="quarter" idx="3"/>
          </p:nvPr>
        </p:nvSpPr>
        <p:spPr>
          <a:xfrm>
            <a:off x="3440996" y="1885950"/>
            <a:ext cx="2202181" cy="576262"/>
          </a:xfrm>
        </p:spPr>
        <p:txBody>
          <a:bodyPr vert="horz" lIns="91440" tIns="45720" rIns="91440" bIns="45720" rtlCol="0"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3433081" y="257175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1" name="Text Placeholder 4"/>
          <p:cNvSpPr>
            <a:spLocks noGrp="1"/>
          </p:cNvSpPr>
          <p:nvPr>
            <p:ph type="body" sz="quarter" idx="13"/>
          </p:nvPr>
        </p:nvSpPr>
        <p:spPr>
          <a:xfrm>
            <a:off x="5871777" y="1885950"/>
            <a:ext cx="2199085" cy="576262"/>
          </a:xfrm>
        </p:spPr>
        <p:txBody>
          <a:bodyPr vert="horz" lIns="91440" tIns="45720" rIns="91440" bIns="45720" rtlCol="0"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5871777" y="257175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0741B3B6-66E9-4E99-8234-E7A893203A92}" type="datetime2">
              <a:rPr lang="en-US" smtClean="0"/>
              <a:t>Monday, March 31, 2025</a:t>
            </a:fld>
            <a:endParaRPr lang="en-US"/>
          </a:p>
        </p:txBody>
      </p:sp>
      <p:sp>
        <p:nvSpPr>
          <p:cNvPr id="4" name="Footer Placeholder 3"/>
          <p:cNvSpPr>
            <a:spLocks noGrp="1"/>
          </p:cNvSpPr>
          <p:nvPr>
            <p:ph type="ftr" sz="quarter" idx="11"/>
          </p:nvPr>
        </p:nvSpPr>
        <p:spPr/>
        <p:txBody>
          <a:bodyPr/>
          <a:lstStyle/>
          <a:p>
            <a:r>
              <a:rPr lang="en-US"/>
              <a:t>State of Connecticut - Department of Housing - Small Cities CDBG</a:t>
            </a:r>
          </a:p>
        </p:txBody>
      </p:sp>
      <p:sp>
        <p:nvSpPr>
          <p:cNvPr id="5" name="Slide Number Placeholder 4"/>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11497377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28650" y="365126"/>
            <a:ext cx="78867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99064" y="4297503"/>
            <a:ext cx="2205038"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999064" y="2256354"/>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999064" y="4873766"/>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426748" y="4297503"/>
            <a:ext cx="2197894"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426747" y="2256354"/>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425733" y="4873765"/>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5853242" y="4297503"/>
            <a:ext cx="2199085"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5853241" y="2256354"/>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5853148" y="4873763"/>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71D1857C-5A38-4863-A1E1-8971CCB1AF63}" type="datetime2">
              <a:rPr lang="en-US" smtClean="0"/>
              <a:t>Monday, March 31, 2025</a:t>
            </a:fld>
            <a:endParaRPr lang="en-US"/>
          </a:p>
        </p:txBody>
      </p:sp>
      <p:sp>
        <p:nvSpPr>
          <p:cNvPr id="4" name="Footer Placeholder 3"/>
          <p:cNvSpPr>
            <a:spLocks noGrp="1"/>
          </p:cNvSpPr>
          <p:nvPr>
            <p:ph type="ftr" sz="quarter" idx="11"/>
          </p:nvPr>
        </p:nvSpPr>
        <p:spPr/>
        <p:txBody>
          <a:bodyPr/>
          <a:lstStyle/>
          <a:p>
            <a:r>
              <a:rPr lang="en-US"/>
              <a:t>State of Connecticut - Department of Housing - Small Cities CDBG</a:t>
            </a:r>
          </a:p>
        </p:txBody>
      </p:sp>
      <p:sp>
        <p:nvSpPr>
          <p:cNvPr id="5" name="Slide Number Placeholder 4"/>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28404949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4D6B0B-3289-4AB8-8E8C-BD604ABDEFD3}" type="datetime2">
              <a:rPr lang="en-US" smtClean="0"/>
              <a:t>Monday, March 31, 2025</a:t>
            </a:fld>
            <a:endParaRPr lang="en-US"/>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15812340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E85D6E-628C-48CA-87DD-415B0272CD4D}" type="datetime2">
              <a:rPr lang="en-US" smtClean="0"/>
              <a:t>Monday, March 31, 2025</a:t>
            </a:fld>
            <a:endParaRPr lang="en-US"/>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230364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D26C955-16DA-4057-8E83-A784F90DCE86}" type="datetime2">
              <a:rPr lang="en-US" smtClean="0"/>
              <a:t>Monday, March 31, 2025</a:t>
            </a:fld>
            <a:endParaRPr lang="en-US"/>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4136509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640899" y="4464028"/>
            <a:ext cx="6858000" cy="1194650"/>
          </a:xfrm>
        </p:spPr>
        <p:txBody>
          <a:bodyPr wrap="none" anchor="t">
            <a:normAutofit/>
          </a:bodyPr>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640899" y="3829878"/>
            <a:ext cx="6858000" cy="617822"/>
          </a:xfrm>
        </p:spPr>
        <p:txBody>
          <a:bodyPr anchor="b">
            <a:normAutofit/>
          </a:bodyPr>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8F1803-2C56-4648-8DD2-C59EE73C7D8A}" type="datetime2">
              <a:rPr lang="en-US" smtClean="0"/>
              <a:t>Monday, March 31, 2025</a:t>
            </a:fld>
            <a:endParaRPr lang="en-US"/>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4007402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40000" y="1825625"/>
            <a:ext cx="376891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39880" y="1825625"/>
            <a:ext cx="377547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E97B567-2EAB-450D-A74C-7FE5C5562355}" type="datetime2">
              <a:rPr lang="en-US" smtClean="0"/>
              <a:t>Monday, March 31, 2025</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75939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40000" y="1681163"/>
            <a:ext cx="3768912" cy="823912"/>
          </a:xfrm>
        </p:spPr>
        <p:txBody>
          <a:bodyPr anchor="b">
            <a:normAutofit/>
          </a:bodyPr>
          <a:lstStyle>
            <a:lvl1pPr marL="0" indent="0">
              <a:buNone/>
              <a:defRPr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40000" y="2505075"/>
            <a:ext cx="376891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9880" y="1681163"/>
            <a:ext cx="3776661" cy="823912"/>
          </a:xfrm>
        </p:spPr>
        <p:txBody>
          <a:bodyPr vert="horz" lIns="91440" tIns="45720" rIns="91440" bIns="45720" rtlCol="0" anchor="b">
            <a:normAutofit/>
          </a:bodyPr>
          <a:lstStyle>
            <a:lvl1pPr>
              <a:buNone/>
              <a:defRPr lang="en-US"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4739880" y="2505075"/>
            <a:ext cx="377666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113B863-1439-4131-A619-E9820D8CA4F2}" type="datetime2">
              <a:rPr lang="en-US" smtClean="0"/>
              <a:t>Monday, March 31, 2025</a:t>
            </a:fld>
            <a:endParaRPr lang="en-US"/>
          </a:p>
        </p:txBody>
      </p:sp>
      <p:sp>
        <p:nvSpPr>
          <p:cNvPr id="8" name="Footer Placeholder 7"/>
          <p:cNvSpPr>
            <a:spLocks noGrp="1"/>
          </p:cNvSpPr>
          <p:nvPr>
            <p:ph type="ftr" sz="quarter" idx="11"/>
          </p:nvPr>
        </p:nvSpPr>
        <p:spPr/>
        <p:txBody>
          <a:bodyPr/>
          <a:lstStyle/>
          <a:p>
            <a:r>
              <a:rPr lang="en-US"/>
              <a:t>State of Connecticut - Department of Housing - Small Cities CDBG</a:t>
            </a:r>
          </a:p>
        </p:txBody>
      </p:sp>
      <p:sp>
        <p:nvSpPr>
          <p:cNvPr id="9" name="Slide Number Placeholder 8"/>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464147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7D50B8F-6EEF-4752-B88B-03CC6D2D6211}" type="datetime2">
              <a:rPr lang="en-US" smtClean="0"/>
              <a:t>Monday, March 31, 2025</a:t>
            </a:fld>
            <a:endParaRPr lang="en-US"/>
          </a:p>
        </p:txBody>
      </p:sp>
      <p:sp>
        <p:nvSpPr>
          <p:cNvPr id="4" name="Footer Placeholder 3"/>
          <p:cNvSpPr>
            <a:spLocks noGrp="1"/>
          </p:cNvSpPr>
          <p:nvPr>
            <p:ph type="ftr" sz="quarter" idx="11"/>
          </p:nvPr>
        </p:nvSpPr>
        <p:spPr/>
        <p:txBody>
          <a:bodyPr/>
          <a:lstStyle/>
          <a:p>
            <a:r>
              <a:rPr lang="en-US"/>
              <a:t>State of Connecticut - Department of Housing - Small Cities CDBG</a:t>
            </a:r>
          </a:p>
        </p:txBody>
      </p:sp>
      <p:sp>
        <p:nvSpPr>
          <p:cNvPr id="5" name="Slide Number Placeholder 4"/>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2188259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C11CD8-2C72-4DE9-BBE3-CDB661212CCD}" type="datetime2">
              <a:rPr lang="en-US" smtClean="0"/>
              <a:t>Monday, March 31, 2025</a:t>
            </a:fld>
            <a:endParaRPr lang="en-US"/>
          </a:p>
        </p:txBody>
      </p:sp>
      <p:sp>
        <p:nvSpPr>
          <p:cNvPr id="3" name="Footer Placeholder 2"/>
          <p:cNvSpPr>
            <a:spLocks noGrp="1"/>
          </p:cNvSpPr>
          <p:nvPr>
            <p:ph type="ftr" sz="quarter" idx="11"/>
          </p:nvPr>
        </p:nvSpPr>
        <p:spPr/>
        <p:txBody>
          <a:bodyPr/>
          <a:lstStyle/>
          <a:p>
            <a:r>
              <a:rPr lang="en-US"/>
              <a:t>State of Connecticut - Department of Housing - Small Cities CDBG</a:t>
            </a:r>
          </a:p>
        </p:txBody>
      </p:sp>
      <p:sp>
        <p:nvSpPr>
          <p:cNvPr id="4" name="Slide Number Placeholder 3"/>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96483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8C23046-EDCF-4241-821E-ABBD9ACDEF92}" type="datetime2">
              <a:rPr lang="en-US" smtClean="0"/>
              <a:t>Monday, March 31, 2025</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2220955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7FBE5BD-2CF2-46B6-A171-C2E4BFEC1A5B}" type="datetime2">
              <a:rPr lang="en-US" smtClean="0"/>
              <a:t>Monday, March 31, 2025</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464392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40000" y="1825625"/>
            <a:ext cx="767535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973D237C-E135-42C8-AFD4-9A35D9EA98A0}" type="datetime2">
              <a:rPr lang="en-US" smtClean="0"/>
              <a:t>Monday, March 31, 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r>
              <a:rPr lang="en-US"/>
              <a:t>State of Connecticut - Department of Housing - Small Cities CDBG</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3489B89A-7CA7-48A1-A15F-076DC2382239}" type="slidenum">
              <a:rPr lang="en-US" smtClean="0"/>
              <a:t>‹#›</a:t>
            </a:fld>
            <a:endParaRPr lang="en-US"/>
          </a:p>
        </p:txBody>
      </p:sp>
    </p:spTree>
    <p:extLst>
      <p:ext uri="{BB962C8B-B14F-4D97-AF65-F5344CB8AC3E}">
        <p14:creationId xmlns:p14="http://schemas.microsoft.com/office/powerpoint/2010/main" val="3329555482"/>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p:txStyles>
    <p:titleStyle>
      <a:lvl1pPr algn="l" defTabSz="685800" rtl="0" eaLnBrk="1" latinLnBrk="0" hangingPunct="1">
        <a:lnSpc>
          <a:spcPct val="90000"/>
        </a:lnSpc>
        <a:spcBef>
          <a:spcPct val="0"/>
        </a:spcBef>
        <a:buNone/>
        <a:defRPr sz="4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95300" y="1447800"/>
            <a:ext cx="8153400" cy="3657600"/>
          </a:xfrm>
        </p:spPr>
        <p:txBody>
          <a:bodyPr>
            <a:normAutofit fontScale="90000"/>
          </a:bodyPr>
          <a:lstStyle/>
          <a:p>
            <a:pPr algn="ctr"/>
            <a:r>
              <a:rPr lang="en-US" b="1" spc="0" dirty="0">
                <a:effectLst>
                  <a:outerShdw blurRad="38100" dist="38100" dir="2700000" algn="tl">
                    <a:srgbClr val="000000">
                      <a:alpha val="43137"/>
                    </a:srgbClr>
                  </a:outerShdw>
                </a:effectLst>
                <a:latin typeface="Calibri" panose="020F0502020204030204" pitchFamily="34" charset="0"/>
              </a:rPr>
              <a:t>National</a:t>
            </a:r>
            <a:br>
              <a:rPr lang="en-US" b="1" spc="0" dirty="0">
                <a:effectLst>
                  <a:outerShdw blurRad="38100" dist="38100" dir="2700000" algn="tl">
                    <a:srgbClr val="000000">
                      <a:alpha val="43137"/>
                    </a:srgbClr>
                  </a:outerShdw>
                </a:effectLst>
                <a:latin typeface="Calibri" panose="020F0502020204030204" pitchFamily="34" charset="0"/>
              </a:rPr>
            </a:br>
            <a:r>
              <a:rPr lang="en-US" b="1" spc="0" dirty="0">
                <a:effectLst>
                  <a:outerShdw blurRad="38100" dist="38100" dir="2700000" algn="tl">
                    <a:srgbClr val="000000">
                      <a:alpha val="43137"/>
                    </a:srgbClr>
                  </a:outerShdw>
                </a:effectLst>
                <a:latin typeface="Calibri" panose="020F0502020204030204" pitchFamily="34" charset="0"/>
              </a:rPr>
              <a:t>Objectives </a:t>
            </a:r>
            <a:br>
              <a:rPr lang="en-US" b="1" spc="0" dirty="0">
                <a:effectLst>
                  <a:outerShdw blurRad="38100" dist="38100" dir="2700000" algn="tl">
                    <a:srgbClr val="000000">
                      <a:alpha val="43137"/>
                    </a:srgbClr>
                  </a:outerShdw>
                </a:effectLst>
                <a:latin typeface="Calibri" panose="020F0502020204030204" pitchFamily="34" charset="0"/>
              </a:rPr>
            </a:br>
            <a:r>
              <a:rPr lang="en-US" b="1" spc="0" dirty="0">
                <a:effectLst>
                  <a:outerShdw blurRad="38100" dist="38100" dir="2700000" algn="tl">
                    <a:srgbClr val="000000">
                      <a:alpha val="43137"/>
                    </a:srgbClr>
                  </a:outerShdw>
                </a:effectLst>
                <a:latin typeface="Calibri" panose="020F0502020204030204" pitchFamily="34" charset="0"/>
              </a:rPr>
              <a:t>&amp; </a:t>
            </a:r>
            <a:br>
              <a:rPr lang="en-US" b="1" spc="0" dirty="0">
                <a:effectLst>
                  <a:outerShdw blurRad="38100" dist="38100" dir="2700000" algn="tl">
                    <a:srgbClr val="000000">
                      <a:alpha val="43137"/>
                    </a:srgbClr>
                  </a:outerShdw>
                </a:effectLst>
                <a:latin typeface="Calibri" panose="020F0502020204030204" pitchFamily="34" charset="0"/>
              </a:rPr>
            </a:br>
            <a:r>
              <a:rPr lang="en-US" b="1" spc="0" dirty="0">
                <a:effectLst>
                  <a:outerShdw blurRad="38100" dist="38100" dir="2700000" algn="tl">
                    <a:srgbClr val="000000">
                      <a:alpha val="43137"/>
                    </a:srgbClr>
                  </a:outerShdw>
                </a:effectLst>
                <a:latin typeface="Calibri" panose="020F0502020204030204" pitchFamily="34" charset="0"/>
              </a:rPr>
              <a:t>Eligible</a:t>
            </a:r>
            <a:br>
              <a:rPr lang="en-US" b="1" spc="0" dirty="0">
                <a:effectLst>
                  <a:outerShdw blurRad="38100" dist="38100" dir="2700000" algn="tl">
                    <a:srgbClr val="000000">
                      <a:alpha val="43137"/>
                    </a:srgbClr>
                  </a:outerShdw>
                </a:effectLst>
                <a:latin typeface="Calibri" panose="020F0502020204030204" pitchFamily="34" charset="0"/>
              </a:rPr>
            </a:br>
            <a:r>
              <a:rPr lang="en-US" b="1" spc="0" dirty="0">
                <a:effectLst>
                  <a:outerShdw blurRad="38100" dist="38100" dir="2700000" algn="tl">
                    <a:srgbClr val="000000">
                      <a:alpha val="43137"/>
                    </a:srgbClr>
                  </a:outerShdw>
                </a:effectLst>
                <a:latin typeface="Calibri" panose="020F0502020204030204" pitchFamily="34" charset="0"/>
              </a:rPr>
              <a:t>Activities</a:t>
            </a:r>
            <a:r>
              <a:rPr lang="en-US" b="1" dirty="0">
                <a:effectLst>
                  <a:outerShdw blurRad="38100" dist="38100" dir="2700000" algn="tl">
                    <a:srgbClr val="000000">
                      <a:alpha val="43137"/>
                    </a:srgbClr>
                  </a:outerShdw>
                </a:effectLst>
                <a:latin typeface="Calibri" panose="020F0502020204030204" pitchFamily="34" charset="0"/>
              </a:rPr>
              <a:t> </a:t>
            </a:r>
          </a:p>
        </p:txBody>
      </p:sp>
      <p:sp>
        <p:nvSpPr>
          <p:cNvPr id="5" name="Footer Placeholder 2">
            <a:extLst>
              <a:ext uri="{FF2B5EF4-FFF2-40B4-BE49-F238E27FC236}">
                <a16:creationId xmlns:a16="http://schemas.microsoft.com/office/drawing/2014/main" id="{50E1BA84-66E8-887F-E4D7-4194D28A8971}"/>
              </a:ext>
            </a:extLst>
          </p:cNvPr>
          <p:cNvSpPr>
            <a:spLocks noGrp="1"/>
          </p:cNvSpPr>
          <p:nvPr>
            <p:ph type="ftr" sz="quarter" idx="11"/>
          </p:nvPr>
        </p:nvSpPr>
        <p:spPr>
          <a:xfrm>
            <a:off x="3028950" y="6356351"/>
            <a:ext cx="3086100" cy="365125"/>
          </a:xfrm>
        </p:spPr>
        <p:txBody>
          <a:bodyPr/>
          <a:lstStyle/>
          <a:p>
            <a:r>
              <a:rPr lang="en-US" dirty="0"/>
              <a:t>State of Connecticut - Department of Housing - Small Cities CDBG</a:t>
            </a:r>
          </a:p>
        </p:txBody>
      </p:sp>
      <p:pic>
        <p:nvPicPr>
          <p:cNvPr id="6" name="Picture 5" descr="A picture containing company name">
            <a:extLst>
              <a:ext uri="{FF2B5EF4-FFF2-40B4-BE49-F238E27FC236}">
                <a16:creationId xmlns:a16="http://schemas.microsoft.com/office/drawing/2014/main" id="{76804BEC-AE12-0E25-7236-0B376E2C10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2975430" cy="1524000"/>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48921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297634794"/>
              </p:ext>
            </p:extLst>
          </p:nvPr>
        </p:nvGraphicFramePr>
        <p:xfrm>
          <a:off x="1143000" y="990600"/>
          <a:ext cx="71628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p:txBody>
          <a:bodyPr/>
          <a:lstStyle/>
          <a:p>
            <a:r>
              <a:rPr lang="en-US" dirty="0"/>
              <a:t>State of Connecticut - Department of Housing - Small Cities CDBG</a:t>
            </a:r>
          </a:p>
        </p:txBody>
      </p:sp>
      <p:sp>
        <p:nvSpPr>
          <p:cNvPr id="7" name="TextBox 6">
            <a:extLst>
              <a:ext uri="{FF2B5EF4-FFF2-40B4-BE49-F238E27FC236}">
                <a16:creationId xmlns:a16="http://schemas.microsoft.com/office/drawing/2014/main" id="{BE9E537C-BCBE-3942-AF3C-4EAAB6ED62C6}"/>
              </a:ext>
            </a:extLst>
          </p:cNvPr>
          <p:cNvSpPr txBox="1"/>
          <p:nvPr/>
        </p:nvSpPr>
        <p:spPr>
          <a:xfrm>
            <a:off x="3101017" y="261005"/>
            <a:ext cx="3223584" cy="523220"/>
          </a:xfrm>
          <a:prstGeom prst="rect">
            <a:avLst/>
          </a:prstGeom>
          <a:noFill/>
        </p:spPr>
        <p:txBody>
          <a:bodyPr wrap="square" rtlCol="0">
            <a:spAutoFit/>
          </a:bodyPr>
          <a:lstStyle/>
          <a:p>
            <a:r>
              <a:rPr lang="en-US" sz="2800" b="1" dirty="0">
                <a:effectLst>
                  <a:outerShdw blurRad="38100" dist="38100" dir="2700000" algn="tl">
                    <a:srgbClr val="000000">
                      <a:alpha val="43137"/>
                    </a:srgbClr>
                  </a:outerShdw>
                </a:effectLst>
                <a:latin typeface="Calibri" panose="020F0502020204030204" pitchFamily="34" charset="0"/>
              </a:rPr>
              <a:t>Ineligible Activities</a:t>
            </a:r>
            <a:endParaRPr lang="en-US" sz="2800" dirty="0"/>
          </a:p>
        </p:txBody>
      </p:sp>
      <p:pic>
        <p:nvPicPr>
          <p:cNvPr id="8" name="Picture 7">
            <a:extLst>
              <a:ext uri="{FF2B5EF4-FFF2-40B4-BE49-F238E27FC236}">
                <a16:creationId xmlns:a16="http://schemas.microsoft.com/office/drawing/2014/main" id="{F021B25D-4CDA-A2A8-A46A-144648AA2844}"/>
              </a:ext>
            </a:extLst>
          </p:cNvPr>
          <p:cNvPicPr>
            <a:picLocks noChangeAspect="1"/>
          </p:cNvPicPr>
          <p:nvPr/>
        </p:nvPicPr>
        <p:blipFill>
          <a:blip r:embed="rId8"/>
          <a:stretch>
            <a:fillRect/>
          </a:stretch>
        </p:blipFill>
        <p:spPr>
          <a:xfrm>
            <a:off x="5991225" y="1524000"/>
            <a:ext cx="933450" cy="666750"/>
          </a:xfrm>
          <a:prstGeom prst="rect">
            <a:avLst/>
          </a:prstGeom>
        </p:spPr>
      </p:pic>
      <p:pic>
        <p:nvPicPr>
          <p:cNvPr id="10" name="Picture 9">
            <a:extLst>
              <a:ext uri="{FF2B5EF4-FFF2-40B4-BE49-F238E27FC236}">
                <a16:creationId xmlns:a16="http://schemas.microsoft.com/office/drawing/2014/main" id="{043AC6AC-06C2-3202-90B5-6F77F53CBF82}"/>
              </a:ext>
            </a:extLst>
          </p:cNvPr>
          <p:cNvPicPr>
            <a:picLocks noChangeAspect="1"/>
          </p:cNvPicPr>
          <p:nvPr/>
        </p:nvPicPr>
        <p:blipFill>
          <a:blip r:embed="rId8"/>
          <a:stretch>
            <a:fillRect/>
          </a:stretch>
        </p:blipFill>
        <p:spPr>
          <a:xfrm>
            <a:off x="5991225" y="5610225"/>
            <a:ext cx="933450" cy="666750"/>
          </a:xfrm>
          <a:prstGeom prst="rect">
            <a:avLst/>
          </a:prstGeom>
        </p:spPr>
      </p:pic>
      <p:pic>
        <p:nvPicPr>
          <p:cNvPr id="12" name="Picture 11">
            <a:extLst>
              <a:ext uri="{FF2B5EF4-FFF2-40B4-BE49-F238E27FC236}">
                <a16:creationId xmlns:a16="http://schemas.microsoft.com/office/drawing/2014/main" id="{A055DB5C-2E27-895C-1845-11037CC20A62}"/>
              </a:ext>
            </a:extLst>
          </p:cNvPr>
          <p:cNvPicPr>
            <a:picLocks noChangeAspect="1"/>
          </p:cNvPicPr>
          <p:nvPr/>
        </p:nvPicPr>
        <p:blipFill>
          <a:blip r:embed="rId8"/>
          <a:stretch>
            <a:fillRect/>
          </a:stretch>
        </p:blipFill>
        <p:spPr>
          <a:xfrm>
            <a:off x="2438400" y="5610225"/>
            <a:ext cx="933450" cy="666750"/>
          </a:xfrm>
          <a:prstGeom prst="rect">
            <a:avLst/>
          </a:prstGeom>
        </p:spPr>
      </p:pic>
      <p:pic>
        <p:nvPicPr>
          <p:cNvPr id="14" name="Picture 13">
            <a:extLst>
              <a:ext uri="{FF2B5EF4-FFF2-40B4-BE49-F238E27FC236}">
                <a16:creationId xmlns:a16="http://schemas.microsoft.com/office/drawing/2014/main" id="{BD50D667-97A6-430C-CE01-C00EA0178BA0}"/>
              </a:ext>
            </a:extLst>
          </p:cNvPr>
          <p:cNvPicPr>
            <a:picLocks noChangeAspect="1"/>
          </p:cNvPicPr>
          <p:nvPr/>
        </p:nvPicPr>
        <p:blipFill>
          <a:blip r:embed="rId8"/>
          <a:stretch>
            <a:fillRect/>
          </a:stretch>
        </p:blipFill>
        <p:spPr>
          <a:xfrm>
            <a:off x="2438400" y="1524000"/>
            <a:ext cx="933450" cy="66675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2">
            <a:extLst>
              <a:ext uri="{FF2B5EF4-FFF2-40B4-BE49-F238E27FC236}">
                <a16:creationId xmlns:a16="http://schemas.microsoft.com/office/drawing/2014/main" id="{50E1BA84-66E8-887F-E4D7-4194D28A8971}"/>
              </a:ext>
            </a:extLst>
          </p:cNvPr>
          <p:cNvSpPr>
            <a:spLocks noGrp="1"/>
          </p:cNvSpPr>
          <p:nvPr>
            <p:ph type="ftr" sz="quarter" idx="11"/>
          </p:nvPr>
        </p:nvSpPr>
        <p:spPr>
          <a:xfrm>
            <a:off x="3028950" y="6356351"/>
            <a:ext cx="3086100" cy="365125"/>
          </a:xfrm>
        </p:spPr>
        <p:txBody>
          <a:bodyPr/>
          <a:lstStyle/>
          <a:p>
            <a:r>
              <a:rPr lang="en-US" dirty="0"/>
              <a:t>State of Connecticut - Department of Housing - Small Cities CDBG</a:t>
            </a:r>
          </a:p>
        </p:txBody>
      </p:sp>
      <p:pic>
        <p:nvPicPr>
          <p:cNvPr id="6" name="Picture 5" descr="A picture containing company name">
            <a:extLst>
              <a:ext uri="{FF2B5EF4-FFF2-40B4-BE49-F238E27FC236}">
                <a16:creationId xmlns:a16="http://schemas.microsoft.com/office/drawing/2014/main" id="{76804BEC-AE12-0E25-7236-0B376E2C10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50743" y="158490"/>
            <a:ext cx="5442514" cy="2787628"/>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a:extLst>
              <a:ext uri="{FF2B5EF4-FFF2-40B4-BE49-F238E27FC236}">
                <a16:creationId xmlns:a16="http://schemas.microsoft.com/office/drawing/2014/main" id="{06788948-CCD2-85BE-CC40-5502C510F496}"/>
              </a:ext>
            </a:extLst>
          </p:cNvPr>
          <p:cNvPicPr>
            <a:picLocks noChangeAspect="1"/>
          </p:cNvPicPr>
          <p:nvPr/>
        </p:nvPicPr>
        <p:blipFill>
          <a:blip r:embed="rId4"/>
          <a:stretch>
            <a:fillRect/>
          </a:stretch>
        </p:blipFill>
        <p:spPr>
          <a:xfrm>
            <a:off x="3276600" y="4114800"/>
            <a:ext cx="2514600" cy="1508125"/>
          </a:xfrm>
          <a:prstGeom prst="rect">
            <a:avLst/>
          </a:prstGeom>
        </p:spPr>
      </p:pic>
      <p:sp>
        <p:nvSpPr>
          <p:cNvPr id="7" name="TextBox 6">
            <a:extLst>
              <a:ext uri="{FF2B5EF4-FFF2-40B4-BE49-F238E27FC236}">
                <a16:creationId xmlns:a16="http://schemas.microsoft.com/office/drawing/2014/main" id="{7354C163-B637-9C23-3942-A5B47525BC48}"/>
              </a:ext>
            </a:extLst>
          </p:cNvPr>
          <p:cNvSpPr txBox="1"/>
          <p:nvPr/>
        </p:nvSpPr>
        <p:spPr>
          <a:xfrm>
            <a:off x="838200" y="3000829"/>
            <a:ext cx="7391400" cy="923330"/>
          </a:xfrm>
          <a:prstGeom prst="rect">
            <a:avLst/>
          </a:prstGeom>
          <a:noFill/>
        </p:spPr>
        <p:txBody>
          <a:bodyPr wrap="square">
            <a:spAutoFit/>
          </a:bodyPr>
          <a:lstStyle/>
          <a:p>
            <a:r>
              <a:rPr lang="en-US" dirty="0"/>
              <a:t>For  a further breakdown on national objectives and all eligible activities, you can visit the DOH website and locate the CDBG Grants manual, the link will be available in Chapter 7 of the manual. </a:t>
            </a:r>
          </a:p>
        </p:txBody>
      </p:sp>
      <p:pic>
        <p:nvPicPr>
          <p:cNvPr id="8" name="Graphic 7" descr="Cursor with solid fill">
            <a:extLst>
              <a:ext uri="{FF2B5EF4-FFF2-40B4-BE49-F238E27FC236}">
                <a16:creationId xmlns:a16="http://schemas.microsoft.com/office/drawing/2014/main" id="{ECFBB584-9F45-99C8-99D2-ADEECDE4AC3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0350503">
            <a:off x="2165414" y="3948269"/>
            <a:ext cx="833780" cy="833780"/>
          </a:xfrm>
          <a:prstGeom prst="rect">
            <a:avLst/>
          </a:prstGeom>
        </p:spPr>
      </p:pic>
    </p:spTree>
    <p:extLst>
      <p:ext uri="{BB962C8B-B14F-4D97-AF65-F5344CB8AC3E}">
        <p14:creationId xmlns:p14="http://schemas.microsoft.com/office/powerpoint/2010/main" val="2772023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657349" y="2883886"/>
            <a:ext cx="6858000" cy="1194650"/>
          </a:xfrm>
        </p:spPr>
        <p:txBody>
          <a:bodyPr>
            <a:normAutofit/>
          </a:bodyPr>
          <a:lstStyle/>
          <a:p>
            <a:r>
              <a:rPr lang="en-US" b="1" spc="0" dirty="0">
                <a:effectLst>
                  <a:outerShdw blurRad="38100" dist="38100" dir="2700000" algn="tl">
                    <a:srgbClr val="000000">
                      <a:alpha val="43137"/>
                    </a:srgbClr>
                  </a:outerShdw>
                </a:effectLst>
                <a:latin typeface="Calibri" panose="020F0502020204030204" pitchFamily="34" charset="0"/>
              </a:rPr>
              <a:t>National Objectives</a:t>
            </a:r>
            <a:r>
              <a:rPr lang="en-US" b="1" dirty="0">
                <a:effectLst>
                  <a:outerShdw blurRad="38100" dist="38100" dir="2700000" algn="tl">
                    <a:srgbClr val="000000">
                      <a:alpha val="43137"/>
                    </a:srgbClr>
                  </a:outerShdw>
                </a:effectLst>
                <a:latin typeface="Calibri" panose="020F0502020204030204" pitchFamily="34" charset="0"/>
              </a:rPr>
              <a:t> </a:t>
            </a:r>
          </a:p>
        </p:txBody>
      </p:sp>
      <p:sp>
        <p:nvSpPr>
          <p:cNvPr id="2" name="Subtitle 1"/>
          <p:cNvSpPr>
            <a:spLocks noGrp="1"/>
          </p:cNvSpPr>
          <p:nvPr>
            <p:ph type="subTitle" idx="1"/>
          </p:nvPr>
        </p:nvSpPr>
        <p:spPr>
          <a:xfrm>
            <a:off x="1371600" y="2574624"/>
            <a:ext cx="6858000" cy="618523"/>
          </a:xfrm>
        </p:spPr>
        <p:txBody>
          <a:bodyPr>
            <a:normAutofit/>
          </a:bodyPr>
          <a:lstStyle/>
          <a:p>
            <a:r>
              <a:rPr lang="en-US" b="1" dirty="0">
                <a:effectLst>
                  <a:outerShdw blurRad="38100" dist="38100" dir="2700000" algn="tl">
                    <a:srgbClr val="000000">
                      <a:alpha val="43137"/>
                    </a:srgbClr>
                  </a:outerShdw>
                </a:effectLst>
                <a:latin typeface="Calibri" panose="020F0502020204030204" pitchFamily="34" charset="0"/>
              </a:rPr>
              <a:t>24 CFR 570.483</a:t>
            </a:r>
          </a:p>
        </p:txBody>
      </p:sp>
      <p:pic>
        <p:nvPicPr>
          <p:cNvPr id="6" name="Picture 5">
            <a:extLst>
              <a:ext uri="{FF2B5EF4-FFF2-40B4-BE49-F238E27FC236}">
                <a16:creationId xmlns:a16="http://schemas.microsoft.com/office/drawing/2014/main" id="{EEA54D82-329B-03B3-BF65-5A7188D74B42}"/>
              </a:ext>
            </a:extLst>
          </p:cNvPr>
          <p:cNvPicPr>
            <a:picLocks noChangeAspect="1"/>
          </p:cNvPicPr>
          <p:nvPr/>
        </p:nvPicPr>
        <p:blipFill>
          <a:blip r:embed="rId3"/>
          <a:stretch>
            <a:fillRect/>
          </a:stretch>
        </p:blipFill>
        <p:spPr>
          <a:xfrm>
            <a:off x="5281557" y="71981"/>
            <a:ext cx="3833215" cy="1528220"/>
          </a:xfrm>
          <a:prstGeom prst="rect">
            <a:avLst/>
          </a:prstGeom>
        </p:spPr>
      </p:pic>
      <p:sp>
        <p:nvSpPr>
          <p:cNvPr id="10" name="Footer Placeholder 2">
            <a:extLst>
              <a:ext uri="{FF2B5EF4-FFF2-40B4-BE49-F238E27FC236}">
                <a16:creationId xmlns:a16="http://schemas.microsoft.com/office/drawing/2014/main" id="{98B44971-CD24-7DC5-8B01-FAB5FDF17240}"/>
              </a:ext>
            </a:extLst>
          </p:cNvPr>
          <p:cNvSpPr>
            <a:spLocks noGrp="1"/>
          </p:cNvSpPr>
          <p:nvPr>
            <p:ph type="ftr" sz="quarter" idx="11"/>
          </p:nvPr>
        </p:nvSpPr>
        <p:spPr>
          <a:xfrm>
            <a:off x="3028950" y="6356351"/>
            <a:ext cx="3086100" cy="365125"/>
          </a:xfrm>
        </p:spPr>
        <p:txBody>
          <a:bodyPr/>
          <a:lstStyle/>
          <a:p>
            <a:r>
              <a:rPr lang="en-US" dirty="0"/>
              <a:t>State of Connecticut - Department of Housing - Small Cities CDBG</a:t>
            </a:r>
          </a:p>
        </p:txBody>
      </p:sp>
    </p:spTree>
    <p:extLst>
      <p:ext uri="{BB962C8B-B14F-4D97-AF65-F5344CB8AC3E}">
        <p14:creationId xmlns:p14="http://schemas.microsoft.com/office/powerpoint/2010/main" val="23026125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2302693160"/>
              </p:ext>
            </p:extLst>
          </p:nvPr>
        </p:nvGraphicFramePr>
        <p:xfrm>
          <a:off x="762000" y="457200"/>
          <a:ext cx="7675562" cy="579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p:txBody>
          <a:bodyPr/>
          <a:lstStyle/>
          <a:p>
            <a:r>
              <a:rPr lang="en-US" dirty="0"/>
              <a:t>State of Connecticut - Department of Housing - Small Cities CDBG</a:t>
            </a:r>
          </a:p>
        </p:txBody>
      </p:sp>
    </p:spTree>
    <p:extLst>
      <p:ext uri="{BB962C8B-B14F-4D97-AF65-F5344CB8AC3E}">
        <p14:creationId xmlns:p14="http://schemas.microsoft.com/office/powerpoint/2010/main" val="1546893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21601" y="2894036"/>
            <a:ext cx="6489526" cy="2506972"/>
          </a:xfrm>
        </p:spPr>
        <p:txBody>
          <a:bodyPr wrap="square">
            <a:normAutofit/>
          </a:bodyPr>
          <a:lstStyle/>
          <a:p>
            <a:r>
              <a:rPr lang="en-US" b="1" kern="0" dirty="0">
                <a:effectLst>
                  <a:outerShdw blurRad="38100" dist="38100" dir="2700000" algn="tl">
                    <a:srgbClr val="000000">
                      <a:alpha val="43137"/>
                    </a:srgbClr>
                  </a:outerShdw>
                </a:effectLst>
                <a:latin typeface="Calibri" panose="020F0502020204030204" pitchFamily="34" charset="0"/>
              </a:rPr>
              <a:t>Eligible Activities</a:t>
            </a:r>
            <a:endParaRPr lang="en-US" kern="0" dirty="0">
              <a:effectLst>
                <a:outerShdw blurRad="38100" dist="38100" dir="2700000" algn="tl">
                  <a:srgbClr val="000000">
                    <a:alpha val="43137"/>
                  </a:srgbClr>
                </a:outerShdw>
              </a:effectLst>
              <a:latin typeface="Calibri" panose="020F0502020204030204" pitchFamily="34" charset="0"/>
            </a:endParaRPr>
          </a:p>
        </p:txBody>
      </p:sp>
      <p:sp>
        <p:nvSpPr>
          <p:cNvPr id="3" name="Subtitle 2"/>
          <p:cNvSpPr>
            <a:spLocks noGrp="1"/>
          </p:cNvSpPr>
          <p:nvPr>
            <p:ph type="subTitle" idx="1"/>
          </p:nvPr>
        </p:nvSpPr>
        <p:spPr>
          <a:xfrm>
            <a:off x="-1066800" y="371808"/>
            <a:ext cx="4354830" cy="754025"/>
          </a:xfrm>
        </p:spPr>
        <p:txBody>
          <a:bodyPr>
            <a:normAutofit/>
          </a:bodyPr>
          <a:lstStyle/>
          <a:p>
            <a:endParaRPr lang="en-US" sz="2000" b="1" dirty="0">
              <a:latin typeface="Calibri" panose="020F0502020204030204" pitchFamily="34" charset="0"/>
            </a:endParaRPr>
          </a:p>
          <a:p>
            <a:r>
              <a:rPr lang="en-US" sz="2000" b="1" dirty="0">
                <a:latin typeface="Calibri" panose="020F0502020204030204" pitchFamily="34" charset="0"/>
              </a:rPr>
              <a:t>24 CFR 570.482</a:t>
            </a:r>
            <a:endParaRPr lang="en-US" sz="2000" dirty="0">
              <a:latin typeface="Calibri" panose="020F0502020204030204" pitchFamily="34" charset="0"/>
            </a:endParaRPr>
          </a:p>
        </p:txBody>
      </p:sp>
      <p:pic>
        <p:nvPicPr>
          <p:cNvPr id="6" name="Picture 5">
            <a:extLst>
              <a:ext uri="{FF2B5EF4-FFF2-40B4-BE49-F238E27FC236}">
                <a16:creationId xmlns:a16="http://schemas.microsoft.com/office/drawing/2014/main" id="{3259D57D-76BC-CFB8-39D3-D12777C628EE}"/>
              </a:ext>
            </a:extLst>
          </p:cNvPr>
          <p:cNvPicPr>
            <a:picLocks noChangeAspect="1"/>
          </p:cNvPicPr>
          <p:nvPr/>
        </p:nvPicPr>
        <p:blipFill>
          <a:blip r:embed="rId3"/>
          <a:stretch>
            <a:fillRect/>
          </a:stretch>
        </p:blipFill>
        <p:spPr>
          <a:xfrm>
            <a:off x="228601" y="457200"/>
            <a:ext cx="1176736" cy="754025"/>
          </a:xfrm>
          <a:prstGeom prst="rect">
            <a:avLst/>
          </a:prstGeom>
        </p:spPr>
      </p:pic>
      <p:sp>
        <p:nvSpPr>
          <p:cNvPr id="9" name="Footer Placeholder 2">
            <a:extLst>
              <a:ext uri="{FF2B5EF4-FFF2-40B4-BE49-F238E27FC236}">
                <a16:creationId xmlns:a16="http://schemas.microsoft.com/office/drawing/2014/main" id="{1FC6E0C6-71B0-ABEA-D322-8934F7CE95C2}"/>
              </a:ext>
            </a:extLst>
          </p:cNvPr>
          <p:cNvSpPr>
            <a:spLocks noGrp="1"/>
          </p:cNvSpPr>
          <p:nvPr>
            <p:ph type="ftr" sz="quarter" idx="11"/>
          </p:nvPr>
        </p:nvSpPr>
        <p:spPr>
          <a:xfrm>
            <a:off x="3028950" y="6356351"/>
            <a:ext cx="3086100" cy="365125"/>
          </a:xfrm>
        </p:spPr>
        <p:txBody>
          <a:bodyPr/>
          <a:lstStyle/>
          <a:p>
            <a:r>
              <a:rPr lang="en-US" dirty="0"/>
              <a:t>State of Connecticut - Department of Housing - Small Cities CDBG</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descr="Award ribbon with star">
            <a:extLst>
              <a:ext uri="{FF2B5EF4-FFF2-40B4-BE49-F238E27FC236}">
                <a16:creationId xmlns:a16="http://schemas.microsoft.com/office/drawing/2014/main" id="{08308FA2-31A8-8209-BEA4-0177D0649B8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00300" y="-480060"/>
            <a:ext cx="4343400" cy="3909060"/>
          </a:xfrm>
          <a:prstGeom prst="rect">
            <a:avLst/>
          </a:prstGeom>
        </p:spPr>
      </p:pic>
      <p:sp>
        <p:nvSpPr>
          <p:cNvPr id="4" name="Date Placeholder 3">
            <a:extLst>
              <a:ext uri="{FF2B5EF4-FFF2-40B4-BE49-F238E27FC236}">
                <a16:creationId xmlns:a16="http://schemas.microsoft.com/office/drawing/2014/main" id="{BF0B58D2-A2FF-83E5-BC25-25F9AE75E6F0}"/>
              </a:ext>
            </a:extLst>
          </p:cNvPr>
          <p:cNvSpPr>
            <a:spLocks noGrp="1"/>
          </p:cNvSpPr>
          <p:nvPr>
            <p:ph type="dt" sz="half" idx="10"/>
          </p:nvPr>
        </p:nvSpPr>
        <p:spPr/>
        <p:txBody>
          <a:bodyPr/>
          <a:lstStyle/>
          <a:p>
            <a:fld id="{DD26C955-16DA-4057-8E83-A784F90DCE86}" type="datetime2">
              <a:rPr lang="en-US" smtClean="0"/>
              <a:t>Monday, March 31, 2025</a:t>
            </a:fld>
            <a:endParaRPr lang="en-US"/>
          </a:p>
        </p:txBody>
      </p:sp>
      <p:sp>
        <p:nvSpPr>
          <p:cNvPr id="5" name="Footer Placeholder 4">
            <a:extLst>
              <a:ext uri="{FF2B5EF4-FFF2-40B4-BE49-F238E27FC236}">
                <a16:creationId xmlns:a16="http://schemas.microsoft.com/office/drawing/2014/main" id="{ECCA7589-8114-79E7-8442-17F3443FA185}"/>
              </a:ext>
            </a:extLst>
          </p:cNvPr>
          <p:cNvSpPr>
            <a:spLocks noGrp="1"/>
          </p:cNvSpPr>
          <p:nvPr>
            <p:ph type="ftr" sz="quarter" idx="11"/>
          </p:nvPr>
        </p:nvSpPr>
        <p:spPr/>
        <p:txBody>
          <a:bodyPr/>
          <a:lstStyle/>
          <a:p>
            <a:r>
              <a:rPr lang="en-US"/>
              <a:t>State of Connecticut - Department of Housing - Small Cities CDBG</a:t>
            </a:r>
          </a:p>
        </p:txBody>
      </p:sp>
      <p:sp>
        <p:nvSpPr>
          <p:cNvPr id="6" name="Slide Number Placeholder 5">
            <a:extLst>
              <a:ext uri="{FF2B5EF4-FFF2-40B4-BE49-F238E27FC236}">
                <a16:creationId xmlns:a16="http://schemas.microsoft.com/office/drawing/2014/main" id="{919AAA04-C93A-A60B-F723-F89A6EB7A174}"/>
              </a:ext>
            </a:extLst>
          </p:cNvPr>
          <p:cNvSpPr>
            <a:spLocks noGrp="1"/>
          </p:cNvSpPr>
          <p:nvPr>
            <p:ph type="sldNum" sz="quarter" idx="12"/>
          </p:nvPr>
        </p:nvSpPr>
        <p:spPr/>
        <p:txBody>
          <a:bodyPr/>
          <a:lstStyle/>
          <a:p>
            <a:fld id="{3489B89A-7CA7-48A1-A15F-076DC2382239}" type="slidenum">
              <a:rPr lang="en-US" smtClean="0"/>
              <a:t>5</a:t>
            </a:fld>
            <a:endParaRPr lang="en-US"/>
          </a:p>
        </p:txBody>
      </p:sp>
      <p:sp>
        <p:nvSpPr>
          <p:cNvPr id="7" name="Rectangle 6">
            <a:extLst>
              <a:ext uri="{FF2B5EF4-FFF2-40B4-BE49-F238E27FC236}">
                <a16:creationId xmlns:a16="http://schemas.microsoft.com/office/drawing/2014/main" id="{86522E43-A72E-AD87-2675-0F254D66C74C}"/>
              </a:ext>
            </a:extLst>
          </p:cNvPr>
          <p:cNvSpPr/>
          <p:nvPr/>
        </p:nvSpPr>
        <p:spPr>
          <a:xfrm>
            <a:off x="1347656" y="2583837"/>
            <a:ext cx="6448688" cy="3785652"/>
          </a:xfrm>
          <a:prstGeom prst="rect">
            <a:avLst/>
          </a:prstGeom>
          <a:noFill/>
        </p:spPr>
        <p:txBody>
          <a:bodyPr wrap="none" lIns="91440" tIns="45720" rIns="91440" bIns="45720">
            <a:spAutoFit/>
          </a:bodyPr>
          <a:lstStyle/>
          <a:p>
            <a:pPr algn="ctr"/>
            <a:r>
              <a:rPr lang="en-US" sz="4800" dirty="0">
                <a:ln w="0"/>
                <a:effectLst>
                  <a:outerShdw blurRad="38100" dist="19050" dir="2700000" algn="tl" rotWithShape="0">
                    <a:schemeClr val="dk1">
                      <a:alpha val="40000"/>
                    </a:schemeClr>
                  </a:outerShdw>
                </a:effectLst>
              </a:rPr>
              <a:t>NATIONAL OBJECTIVE </a:t>
            </a:r>
          </a:p>
          <a:p>
            <a:pPr algn="ctr"/>
            <a:r>
              <a:rPr lang="en-US" sz="4800" b="0" cap="none" spc="0" dirty="0">
                <a:ln w="0"/>
                <a:solidFill>
                  <a:schemeClr val="tx1"/>
                </a:solidFill>
                <a:effectLst>
                  <a:outerShdw blurRad="38100" dist="19050" dir="2700000" algn="tl" rotWithShape="0">
                    <a:schemeClr val="dk1">
                      <a:alpha val="40000"/>
                    </a:schemeClr>
                  </a:outerShdw>
                </a:effectLst>
              </a:rPr>
              <a:t>+</a:t>
            </a:r>
          </a:p>
          <a:p>
            <a:pPr algn="ctr"/>
            <a:r>
              <a:rPr lang="en-US" sz="4800" b="0" cap="none" spc="0" dirty="0">
                <a:ln w="0"/>
                <a:solidFill>
                  <a:schemeClr val="tx1"/>
                </a:solidFill>
                <a:effectLst>
                  <a:outerShdw blurRad="38100" dist="19050" dir="2700000" algn="tl" rotWithShape="0">
                    <a:schemeClr val="dk1">
                      <a:alpha val="40000"/>
                    </a:schemeClr>
                  </a:outerShdw>
                </a:effectLst>
              </a:rPr>
              <a:t>ELIGIBLE AC</a:t>
            </a:r>
            <a:r>
              <a:rPr lang="en-US" sz="4800" dirty="0">
                <a:ln w="0"/>
                <a:effectLst>
                  <a:outerShdw blurRad="38100" dist="19050" dir="2700000" algn="tl" rotWithShape="0">
                    <a:schemeClr val="dk1">
                      <a:alpha val="40000"/>
                    </a:schemeClr>
                  </a:outerShdw>
                </a:effectLst>
              </a:rPr>
              <a:t>TIVITY =</a:t>
            </a:r>
          </a:p>
          <a:p>
            <a:pPr algn="ctr"/>
            <a:endParaRPr lang="en-US" sz="4800" dirty="0">
              <a:ln w="0"/>
              <a:effectLst>
                <a:outerShdw blurRad="38100" dist="19050" dir="2700000" algn="tl" rotWithShape="0">
                  <a:schemeClr val="dk1">
                    <a:alpha val="40000"/>
                  </a:schemeClr>
                </a:outerShdw>
              </a:effectLst>
            </a:endParaRPr>
          </a:p>
          <a:p>
            <a:pPr algn="ctr"/>
            <a:r>
              <a:rPr lang="en-US" sz="4800" dirty="0">
                <a:ln w="0"/>
                <a:effectLst>
                  <a:outerShdw blurRad="38100" dist="19050" dir="2700000" algn="tl" rotWithShape="0">
                    <a:schemeClr val="dk1">
                      <a:alpha val="40000"/>
                    </a:schemeClr>
                  </a:outerShdw>
                </a:effectLst>
              </a:rPr>
              <a:t>VIABLE CDBG PROJECT </a:t>
            </a:r>
            <a:endParaRPr lang="en-US" sz="48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245757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State of Connecticut - Department of Housing - Small Cities CDBG</a:t>
            </a:r>
          </a:p>
        </p:txBody>
      </p:sp>
      <p:graphicFrame>
        <p:nvGraphicFramePr>
          <p:cNvPr id="31" name="Content Placeholder 30"/>
          <p:cNvGraphicFramePr>
            <a:graphicFrameLocks noGrp="1"/>
          </p:cNvGraphicFramePr>
          <p:nvPr>
            <p:ph idx="1"/>
            <p:extLst>
              <p:ext uri="{D42A27DB-BD31-4B8C-83A1-F6EECF244321}">
                <p14:modId xmlns:p14="http://schemas.microsoft.com/office/powerpoint/2010/main" val="1392528811"/>
              </p:ext>
            </p:extLst>
          </p:nvPr>
        </p:nvGraphicFramePr>
        <p:xfrm>
          <a:off x="840000" y="381000"/>
          <a:ext cx="7675350" cy="579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1">
            <a:extLst>
              <a:ext uri="{FF2B5EF4-FFF2-40B4-BE49-F238E27FC236}">
                <a16:creationId xmlns:a16="http://schemas.microsoft.com/office/drawing/2014/main" id="{BCC08A7F-9FF5-2E5A-5961-A986BAC171D5}"/>
              </a:ext>
            </a:extLst>
          </p:cNvPr>
          <p:cNvSpPr/>
          <p:nvPr/>
        </p:nvSpPr>
        <p:spPr>
          <a:xfrm>
            <a:off x="182985" y="222489"/>
            <a:ext cx="2834430" cy="1754326"/>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Eligible </a:t>
            </a:r>
          </a:p>
          <a:p>
            <a:pPr algn="ctr"/>
            <a:r>
              <a:rPr lang="en-US" sz="5400" dirty="0">
                <a:ln w="0"/>
                <a:effectLst>
                  <a:outerShdw blurRad="38100" dist="19050" dir="2700000" algn="tl" rotWithShape="0">
                    <a:schemeClr val="dk1">
                      <a:alpha val="40000"/>
                    </a:schemeClr>
                  </a:outerShdw>
                </a:effectLst>
              </a:rPr>
              <a:t>Activities</a:t>
            </a:r>
            <a:endParaRPr lang="en-US"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361145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57200" y="5346275"/>
            <a:ext cx="8229600" cy="1194650"/>
          </a:xfrm>
        </p:spPr>
        <p:txBody>
          <a:bodyPr>
            <a:normAutofit fontScale="90000"/>
          </a:bodyPr>
          <a:lstStyle/>
          <a:p>
            <a:r>
              <a:rPr lang="en-US" sz="4400" b="1" dirty="0">
                <a:effectLst>
                  <a:outerShdw blurRad="38100" dist="38100" dir="2700000" algn="tl">
                    <a:srgbClr val="000000">
                      <a:alpha val="43137"/>
                    </a:srgbClr>
                  </a:outerShdw>
                </a:effectLst>
                <a:latin typeface="Calibri" panose="020F0502020204030204" pitchFamily="34" charset="0"/>
              </a:rPr>
              <a:t>SSHP Focus – Public Housing Modernization </a:t>
            </a:r>
            <a:br>
              <a:rPr lang="en-US" b="1" dirty="0">
                <a:effectLst>
                  <a:outerShdw blurRad="38100" dist="38100" dir="2700000" algn="tl">
                    <a:srgbClr val="000000">
                      <a:alpha val="43137"/>
                    </a:srgbClr>
                  </a:outerShdw>
                </a:effectLst>
                <a:latin typeface="Calibri" panose="020F0502020204030204" pitchFamily="34" charset="0"/>
              </a:rPr>
            </a:br>
            <a:endParaRPr lang="en-US" b="1"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FCAA00FD-DE8C-4016-833C-829CD8B68A9B}"/>
              </a:ext>
            </a:extLst>
          </p:cNvPr>
          <p:cNvPicPr>
            <a:picLocks noChangeAspect="1"/>
          </p:cNvPicPr>
          <p:nvPr/>
        </p:nvPicPr>
        <p:blipFill>
          <a:blip r:embed="rId3"/>
          <a:stretch>
            <a:fillRect/>
          </a:stretch>
        </p:blipFill>
        <p:spPr>
          <a:xfrm>
            <a:off x="4229099" y="914400"/>
            <a:ext cx="4286250" cy="3048000"/>
          </a:xfrm>
          <a:prstGeom prst="rect">
            <a:avLst/>
          </a:prstGeom>
        </p:spPr>
      </p:pic>
      <p:pic>
        <p:nvPicPr>
          <p:cNvPr id="7" name="Picture 6">
            <a:extLst>
              <a:ext uri="{FF2B5EF4-FFF2-40B4-BE49-F238E27FC236}">
                <a16:creationId xmlns:a16="http://schemas.microsoft.com/office/drawing/2014/main" id="{DEE97B5D-6BBA-42BD-94EE-BA385C8512A9}"/>
              </a:ext>
            </a:extLst>
          </p:cNvPr>
          <p:cNvPicPr>
            <a:picLocks noChangeAspect="1"/>
          </p:cNvPicPr>
          <p:nvPr/>
        </p:nvPicPr>
        <p:blipFill rotWithShape="1">
          <a:blip r:embed="rId4"/>
          <a:srcRect l="8088" r="11064"/>
          <a:stretch/>
        </p:blipFill>
        <p:spPr>
          <a:xfrm>
            <a:off x="-11349" y="2562023"/>
            <a:ext cx="4189200" cy="2343150"/>
          </a:xfrm>
          <a:prstGeom prst="rect">
            <a:avLst/>
          </a:prstGeom>
          <a:effectLst>
            <a:softEdge rad="127000"/>
          </a:effectLst>
        </p:spPr>
      </p:pic>
      <p:sp>
        <p:nvSpPr>
          <p:cNvPr id="11" name="Footer Placeholder 2">
            <a:extLst>
              <a:ext uri="{FF2B5EF4-FFF2-40B4-BE49-F238E27FC236}">
                <a16:creationId xmlns:a16="http://schemas.microsoft.com/office/drawing/2014/main" id="{AC9509FB-89F9-6442-F91D-73E8219967BC}"/>
              </a:ext>
            </a:extLst>
          </p:cNvPr>
          <p:cNvSpPr>
            <a:spLocks noGrp="1"/>
          </p:cNvSpPr>
          <p:nvPr>
            <p:ph type="ftr" sz="quarter" idx="11"/>
          </p:nvPr>
        </p:nvSpPr>
        <p:spPr>
          <a:xfrm>
            <a:off x="3028950" y="6356351"/>
            <a:ext cx="3086100" cy="365125"/>
          </a:xfrm>
        </p:spPr>
        <p:txBody>
          <a:bodyPr/>
          <a:lstStyle/>
          <a:p>
            <a:r>
              <a:rPr lang="en-US" dirty="0"/>
              <a:t>State of Connecticut - Department of Housing - Small Cities CDBG</a:t>
            </a:r>
          </a:p>
        </p:txBody>
      </p:sp>
    </p:spTree>
    <p:extLst>
      <p:ext uri="{BB962C8B-B14F-4D97-AF65-F5344CB8AC3E}">
        <p14:creationId xmlns:p14="http://schemas.microsoft.com/office/powerpoint/2010/main" val="1286101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144EB-21E9-A0FD-D597-7B7BA17171A2}"/>
              </a:ext>
            </a:extLst>
          </p:cNvPr>
          <p:cNvSpPr>
            <a:spLocks noGrp="1"/>
          </p:cNvSpPr>
          <p:nvPr>
            <p:ph type="title"/>
          </p:nvPr>
        </p:nvSpPr>
        <p:spPr>
          <a:xfrm>
            <a:off x="1295400" y="914400"/>
            <a:ext cx="8839200" cy="2034382"/>
          </a:xfrm>
        </p:spPr>
        <p:txBody>
          <a:bodyPr>
            <a:normAutofit fontScale="90000"/>
          </a:bodyPr>
          <a:lstStyle/>
          <a:p>
            <a:r>
              <a:rPr lang="en-US" dirty="0"/>
              <a:t>            SSHP - </a:t>
            </a:r>
            <a:r>
              <a:rPr lang="en-US" sz="3600" dirty="0"/>
              <a:t>PHASED PROJECTS  </a:t>
            </a:r>
            <a:br>
              <a:rPr lang="en-US" sz="3600" dirty="0"/>
            </a:br>
            <a:r>
              <a:rPr lang="en-US" sz="3600" dirty="0"/>
              <a:t>               High dollar – Work with CHFA</a:t>
            </a:r>
            <a:br>
              <a:rPr lang="en-US" sz="3600" dirty="0"/>
            </a:br>
            <a:r>
              <a:rPr lang="en-US" sz="3600" dirty="0"/>
              <a:t>                Funding of up to $7.5 million  </a:t>
            </a:r>
            <a:br>
              <a:rPr lang="en-US" sz="3600" dirty="0"/>
            </a:br>
            <a:r>
              <a:rPr lang="en-US" sz="3600" dirty="0"/>
              <a:t>                       </a:t>
            </a:r>
            <a:r>
              <a:rPr lang="en-US" sz="2200" dirty="0"/>
              <a:t>**Submit  </a:t>
            </a:r>
            <a:r>
              <a:rPr lang="en-US" sz="2200" dirty="0" err="1"/>
              <a:t>ConApp</a:t>
            </a:r>
            <a:r>
              <a:rPr lang="en-US" sz="2200" dirty="0"/>
              <a:t> by Sept 1</a:t>
            </a:r>
            <a:r>
              <a:rPr lang="en-US" sz="2200" baseline="30000" dirty="0"/>
              <a:t>st</a:t>
            </a:r>
            <a:r>
              <a:rPr lang="en-US" sz="2200" dirty="0"/>
              <a:t>.**</a:t>
            </a:r>
            <a:br>
              <a:rPr lang="en-US" sz="3600" dirty="0"/>
            </a:br>
            <a:br>
              <a:rPr lang="en-US" sz="3600" dirty="0"/>
            </a:br>
            <a:br>
              <a:rPr lang="en-US" sz="3600" dirty="0"/>
            </a:br>
            <a:r>
              <a:rPr lang="en-US" sz="3600" dirty="0"/>
              <a:t>                </a:t>
            </a:r>
          </a:p>
        </p:txBody>
      </p:sp>
      <p:sp>
        <p:nvSpPr>
          <p:cNvPr id="3" name="Content Placeholder 2">
            <a:extLst>
              <a:ext uri="{FF2B5EF4-FFF2-40B4-BE49-F238E27FC236}">
                <a16:creationId xmlns:a16="http://schemas.microsoft.com/office/drawing/2014/main" id="{A36887C1-0547-DFA4-B0F6-BD3F08EF47D9}"/>
              </a:ext>
            </a:extLst>
          </p:cNvPr>
          <p:cNvSpPr>
            <a:spLocks noGrp="1"/>
          </p:cNvSpPr>
          <p:nvPr>
            <p:ph idx="1"/>
          </p:nvPr>
        </p:nvSpPr>
        <p:spPr>
          <a:xfrm>
            <a:off x="228600" y="2286000"/>
            <a:ext cx="8515350" cy="5505451"/>
          </a:xfrm>
        </p:spPr>
        <p:txBody>
          <a:bodyPr>
            <a:normAutofit/>
          </a:bodyPr>
          <a:lstStyle/>
          <a:p>
            <a:r>
              <a:rPr lang="en-US" dirty="0">
                <a:solidFill>
                  <a:schemeClr val="tx1"/>
                </a:solidFill>
                <a:latin typeface="Calibri" panose="020F0502020204030204" pitchFamily="34" charset="0"/>
                <a:cs typeface="Calibri" panose="020F0502020204030204" pitchFamily="34" charset="0"/>
              </a:rPr>
              <a:t>CDBG Money goes first </a:t>
            </a:r>
          </a:p>
          <a:p>
            <a:r>
              <a:rPr lang="en-US" dirty="0">
                <a:solidFill>
                  <a:schemeClr val="tx1"/>
                </a:solidFill>
                <a:latin typeface="Calibri" panose="020F0502020204030204" pitchFamily="34" charset="0"/>
                <a:cs typeface="Calibri" panose="020F0502020204030204" pitchFamily="34" charset="0"/>
              </a:rPr>
              <a:t>PHASED            Indoor/Outdoor</a:t>
            </a:r>
          </a:p>
          <a:p>
            <a:r>
              <a:rPr lang="en-US" dirty="0">
                <a:solidFill>
                  <a:schemeClr val="tx1"/>
                </a:solidFill>
                <a:latin typeface="Calibri" panose="020F0502020204030204" pitchFamily="34" charset="0"/>
                <a:cs typeface="Calibri" panose="020F0502020204030204" pitchFamily="34" charset="0"/>
              </a:rPr>
              <a:t>                          Split the Units – only do some of them</a:t>
            </a:r>
          </a:p>
          <a:p>
            <a:r>
              <a:rPr lang="en-US" dirty="0">
                <a:solidFill>
                  <a:schemeClr val="tx1"/>
                </a:solidFill>
                <a:latin typeface="Calibri" panose="020F0502020204030204" pitchFamily="34" charset="0"/>
                <a:cs typeface="Calibri" panose="020F0502020204030204" pitchFamily="34" charset="0"/>
              </a:rPr>
              <a:t>                           Address certain issues (roof only, windows only,</a:t>
            </a:r>
          </a:p>
          <a:p>
            <a:pPr marL="0" indent="0">
              <a:buNone/>
            </a:pPr>
            <a:r>
              <a:rPr lang="en-US" dirty="0">
                <a:solidFill>
                  <a:schemeClr val="tx1"/>
                </a:solidFill>
                <a:latin typeface="Calibri" panose="020F0502020204030204" pitchFamily="34" charset="0"/>
                <a:cs typeface="Calibri" panose="020F0502020204030204" pitchFamily="34" charset="0"/>
              </a:rPr>
              <a:t>                              generator only</a:t>
            </a:r>
          </a:p>
          <a:p>
            <a:r>
              <a:rPr lang="en-US" dirty="0">
                <a:solidFill>
                  <a:schemeClr val="tx1"/>
                </a:solidFill>
                <a:latin typeface="Calibri" panose="020F0502020204030204" pitchFamily="34" charset="0"/>
                <a:cs typeface="Calibri" panose="020F0502020204030204" pitchFamily="34" charset="0"/>
              </a:rPr>
              <a:t>                           Do community room only </a:t>
            </a:r>
          </a:p>
          <a:p>
            <a:pPr lvl="6"/>
            <a:endParaRPr lang="en-US" dirty="0">
              <a:solidFill>
                <a:schemeClr val="tx1"/>
              </a:solidFill>
              <a:latin typeface="Calibri" panose="020F0502020204030204" pitchFamily="34" charset="0"/>
              <a:cs typeface="Calibri" panose="020F0502020204030204" pitchFamily="34" charset="0"/>
            </a:endParaRPr>
          </a:p>
          <a:p>
            <a:r>
              <a:rPr lang="en-US" dirty="0">
                <a:solidFill>
                  <a:schemeClr val="tx1"/>
                </a:solidFill>
                <a:latin typeface="Calibri" panose="020F0502020204030204" pitchFamily="34" charset="0"/>
                <a:cs typeface="Calibri" panose="020F0502020204030204" pitchFamily="34" charset="0"/>
              </a:rPr>
              <a:t>             LOTS OF SCENARIOS – BUT MAKE IT A COHESIVE PLAN                      </a:t>
            </a:r>
          </a:p>
          <a:p>
            <a:r>
              <a:rPr lang="en-US" dirty="0">
                <a:solidFill>
                  <a:schemeClr val="tx1"/>
                </a:solidFill>
                <a:latin typeface="Calibri" panose="020F0502020204030204" pitchFamily="34" charset="0"/>
                <a:cs typeface="Calibri" panose="020F0502020204030204" pitchFamily="34" charset="0"/>
              </a:rPr>
              <a:t> </a:t>
            </a:r>
            <a:r>
              <a:rPr lang="en-US" dirty="0"/>
              <a:t>                         ** NO NEW HOUSING CONSTRUCTION**</a:t>
            </a:r>
          </a:p>
        </p:txBody>
      </p:sp>
      <p:sp>
        <p:nvSpPr>
          <p:cNvPr id="5" name="Footer Placeholder 4">
            <a:extLst>
              <a:ext uri="{FF2B5EF4-FFF2-40B4-BE49-F238E27FC236}">
                <a16:creationId xmlns:a16="http://schemas.microsoft.com/office/drawing/2014/main" id="{62C6D9B5-A1CF-FED8-938F-616C2C9E9213}"/>
              </a:ext>
            </a:extLst>
          </p:cNvPr>
          <p:cNvSpPr>
            <a:spLocks noGrp="1"/>
          </p:cNvSpPr>
          <p:nvPr>
            <p:ph type="ftr" sz="quarter" idx="11"/>
          </p:nvPr>
        </p:nvSpPr>
        <p:spPr/>
        <p:txBody>
          <a:bodyPr/>
          <a:lstStyle/>
          <a:p>
            <a:r>
              <a:rPr lang="en-US" dirty="0"/>
              <a:t>State of Connecticut - Department of Housing - Small Cities CDBG</a:t>
            </a:r>
          </a:p>
        </p:txBody>
      </p:sp>
      <p:sp>
        <p:nvSpPr>
          <p:cNvPr id="6" name="Slide Number Placeholder 5">
            <a:extLst>
              <a:ext uri="{FF2B5EF4-FFF2-40B4-BE49-F238E27FC236}">
                <a16:creationId xmlns:a16="http://schemas.microsoft.com/office/drawing/2014/main" id="{327289E8-D6C5-081D-290A-54954DB41BFF}"/>
              </a:ext>
            </a:extLst>
          </p:cNvPr>
          <p:cNvSpPr>
            <a:spLocks noGrp="1"/>
          </p:cNvSpPr>
          <p:nvPr>
            <p:ph type="sldNum" sz="quarter" idx="12"/>
          </p:nvPr>
        </p:nvSpPr>
        <p:spPr/>
        <p:txBody>
          <a:bodyPr/>
          <a:lstStyle/>
          <a:p>
            <a:fld id="{3489B89A-7CA7-48A1-A15F-076DC2382239}" type="slidenum">
              <a:rPr lang="en-US" smtClean="0"/>
              <a:t>8</a:t>
            </a:fld>
            <a:endParaRPr lang="en-US" dirty="0"/>
          </a:p>
        </p:txBody>
      </p:sp>
      <p:pic>
        <p:nvPicPr>
          <p:cNvPr id="8" name="Picture 7" descr="View of kitchen">
            <a:extLst>
              <a:ext uri="{FF2B5EF4-FFF2-40B4-BE49-F238E27FC236}">
                <a16:creationId xmlns:a16="http://schemas.microsoft.com/office/drawing/2014/main" id="{E5B71114-1069-5C8A-B537-2AC7A96184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2009146" cy="1371600"/>
          </a:xfrm>
          <a:prstGeom prst="rect">
            <a:avLst/>
          </a:prstGeom>
        </p:spPr>
      </p:pic>
    </p:spTree>
    <p:extLst>
      <p:ext uri="{BB962C8B-B14F-4D97-AF65-F5344CB8AC3E}">
        <p14:creationId xmlns:p14="http://schemas.microsoft.com/office/powerpoint/2010/main" val="979724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E1C30-9549-6EEF-004F-1C199627F6FD}"/>
              </a:ext>
            </a:extLst>
          </p:cNvPr>
          <p:cNvSpPr>
            <a:spLocks noGrp="1"/>
          </p:cNvSpPr>
          <p:nvPr>
            <p:ph type="title"/>
          </p:nvPr>
        </p:nvSpPr>
        <p:spPr>
          <a:xfrm>
            <a:off x="1905000" y="166795"/>
            <a:ext cx="7886700" cy="1325563"/>
          </a:xfrm>
        </p:spPr>
        <p:txBody>
          <a:bodyPr/>
          <a:lstStyle/>
          <a:p>
            <a:r>
              <a:rPr lang="en-US" dirty="0"/>
              <a:t>       </a:t>
            </a:r>
            <a:r>
              <a:rPr lang="en-US" dirty="0">
                <a:solidFill>
                  <a:schemeClr val="tx1"/>
                </a:solidFill>
              </a:rPr>
              <a:t>Public Facilities and                                      Infrastructure Improvements</a:t>
            </a:r>
          </a:p>
        </p:txBody>
      </p:sp>
      <p:sp>
        <p:nvSpPr>
          <p:cNvPr id="3" name="Content Placeholder 2">
            <a:extLst>
              <a:ext uri="{FF2B5EF4-FFF2-40B4-BE49-F238E27FC236}">
                <a16:creationId xmlns:a16="http://schemas.microsoft.com/office/drawing/2014/main" id="{738ECC14-BE63-8FDF-375F-1A2DB68E2890}"/>
              </a:ext>
            </a:extLst>
          </p:cNvPr>
          <p:cNvSpPr>
            <a:spLocks noGrp="1"/>
          </p:cNvSpPr>
          <p:nvPr>
            <p:ph idx="1"/>
          </p:nvPr>
        </p:nvSpPr>
        <p:spPr>
          <a:xfrm>
            <a:off x="152400" y="1867088"/>
            <a:ext cx="8839200" cy="4530726"/>
          </a:xfrm>
        </p:spPr>
        <p:txBody>
          <a:bodyPr>
            <a:normAutofit/>
          </a:bodyPr>
          <a:lstStyle/>
          <a:p>
            <a:r>
              <a:rPr lang="en-US" dirty="0">
                <a:solidFill>
                  <a:schemeClr val="tx1"/>
                </a:solidFill>
                <a:latin typeface="Calibri" panose="020F0502020204030204" pitchFamily="34" charset="0"/>
                <a:cs typeface="Calibri" panose="020F0502020204030204" pitchFamily="34" charset="0"/>
              </a:rPr>
              <a:t>Infrastructure improvements (construction or installation) including, but not limited to streets, curbs, and water and sewer lines</a:t>
            </a:r>
          </a:p>
          <a:p>
            <a:pPr marL="0" indent="0">
              <a:buNone/>
            </a:pPr>
            <a:r>
              <a:rPr lang="en-US" b="1" dirty="0">
                <a:solidFill>
                  <a:schemeClr val="tx1"/>
                </a:solidFill>
                <a:latin typeface="Calibri" panose="020F0502020204030204" pitchFamily="34" charset="0"/>
                <a:cs typeface="Calibri" panose="020F0502020204030204" pitchFamily="34" charset="0"/>
              </a:rPr>
              <a:t>Removal of Architectural Barriers </a:t>
            </a:r>
          </a:p>
          <a:p>
            <a:r>
              <a:rPr lang="en-US" dirty="0">
                <a:solidFill>
                  <a:schemeClr val="tx1"/>
                </a:solidFill>
                <a:latin typeface="Calibri" panose="020F0502020204030204" pitchFamily="34" charset="0"/>
                <a:cs typeface="Calibri" panose="020F0502020204030204" pitchFamily="34" charset="0"/>
              </a:rPr>
              <a:t>Items or obstructions that restrict the mobility and accessibility of elderly and/or people with disabilities</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Date Placeholder 3">
            <a:extLst>
              <a:ext uri="{FF2B5EF4-FFF2-40B4-BE49-F238E27FC236}">
                <a16:creationId xmlns:a16="http://schemas.microsoft.com/office/drawing/2014/main" id="{D6272D5C-04F2-4D7E-102A-9A59DEAE30DA}"/>
              </a:ext>
            </a:extLst>
          </p:cNvPr>
          <p:cNvSpPr>
            <a:spLocks noGrp="1"/>
          </p:cNvSpPr>
          <p:nvPr>
            <p:ph type="dt" sz="half" idx="10"/>
          </p:nvPr>
        </p:nvSpPr>
        <p:spPr/>
        <p:txBody>
          <a:bodyPr/>
          <a:lstStyle/>
          <a:p>
            <a:fld id="{DD26C955-16DA-4057-8E83-A784F90DCE86}" type="datetime2">
              <a:rPr lang="en-US" smtClean="0"/>
              <a:t>Monday, March 31, 2025</a:t>
            </a:fld>
            <a:endParaRPr lang="en-US"/>
          </a:p>
        </p:txBody>
      </p:sp>
      <p:sp>
        <p:nvSpPr>
          <p:cNvPr id="5" name="Footer Placeholder 4">
            <a:extLst>
              <a:ext uri="{FF2B5EF4-FFF2-40B4-BE49-F238E27FC236}">
                <a16:creationId xmlns:a16="http://schemas.microsoft.com/office/drawing/2014/main" id="{C57D0F2A-8DB5-B42F-FDE1-55D9CF99A9D3}"/>
              </a:ext>
            </a:extLst>
          </p:cNvPr>
          <p:cNvSpPr>
            <a:spLocks noGrp="1"/>
          </p:cNvSpPr>
          <p:nvPr>
            <p:ph type="ftr" sz="quarter" idx="11"/>
          </p:nvPr>
        </p:nvSpPr>
        <p:spPr/>
        <p:txBody>
          <a:bodyPr/>
          <a:lstStyle/>
          <a:p>
            <a:r>
              <a:rPr lang="en-US"/>
              <a:t>State of Connecticut - Department of Housing - Small Cities CDBG</a:t>
            </a:r>
          </a:p>
        </p:txBody>
      </p:sp>
      <p:sp>
        <p:nvSpPr>
          <p:cNvPr id="6" name="Slide Number Placeholder 5">
            <a:extLst>
              <a:ext uri="{FF2B5EF4-FFF2-40B4-BE49-F238E27FC236}">
                <a16:creationId xmlns:a16="http://schemas.microsoft.com/office/drawing/2014/main" id="{1661732F-3478-636B-9E96-51EB82DB640D}"/>
              </a:ext>
            </a:extLst>
          </p:cNvPr>
          <p:cNvSpPr>
            <a:spLocks noGrp="1"/>
          </p:cNvSpPr>
          <p:nvPr>
            <p:ph type="sldNum" sz="quarter" idx="12"/>
          </p:nvPr>
        </p:nvSpPr>
        <p:spPr/>
        <p:txBody>
          <a:bodyPr/>
          <a:lstStyle/>
          <a:p>
            <a:fld id="{3489B89A-7CA7-48A1-A15F-076DC2382239}" type="slidenum">
              <a:rPr lang="en-US" smtClean="0"/>
              <a:t>9</a:t>
            </a:fld>
            <a:endParaRPr lang="en-US"/>
          </a:p>
        </p:txBody>
      </p:sp>
      <p:pic>
        <p:nvPicPr>
          <p:cNvPr id="7" name="Picture 6">
            <a:extLst>
              <a:ext uri="{FF2B5EF4-FFF2-40B4-BE49-F238E27FC236}">
                <a16:creationId xmlns:a16="http://schemas.microsoft.com/office/drawing/2014/main" id="{4DA5D247-1B7B-699B-493A-A84573D393D9}"/>
              </a:ext>
            </a:extLst>
          </p:cNvPr>
          <p:cNvPicPr>
            <a:picLocks noChangeAspect="1"/>
          </p:cNvPicPr>
          <p:nvPr/>
        </p:nvPicPr>
        <p:blipFill>
          <a:blip r:embed="rId2"/>
          <a:stretch>
            <a:fillRect/>
          </a:stretch>
        </p:blipFill>
        <p:spPr>
          <a:xfrm>
            <a:off x="0" y="15658"/>
            <a:ext cx="1886428" cy="1647173"/>
          </a:xfrm>
          <a:prstGeom prst="rect">
            <a:avLst/>
          </a:prstGeom>
        </p:spPr>
      </p:pic>
      <p:pic>
        <p:nvPicPr>
          <p:cNvPr id="8" name="Picture 7">
            <a:extLst>
              <a:ext uri="{FF2B5EF4-FFF2-40B4-BE49-F238E27FC236}">
                <a16:creationId xmlns:a16="http://schemas.microsoft.com/office/drawing/2014/main" id="{3807FD13-98FF-6DBB-DFC3-D7E77EBC40DB}"/>
              </a:ext>
            </a:extLst>
          </p:cNvPr>
          <p:cNvPicPr>
            <a:picLocks noChangeAspect="1"/>
          </p:cNvPicPr>
          <p:nvPr/>
        </p:nvPicPr>
        <p:blipFill>
          <a:blip r:embed="rId3"/>
          <a:stretch>
            <a:fillRect/>
          </a:stretch>
        </p:blipFill>
        <p:spPr>
          <a:xfrm>
            <a:off x="1886428" y="3962980"/>
            <a:ext cx="4742972" cy="2189114"/>
          </a:xfrm>
          <a:prstGeom prst="rect">
            <a:avLst/>
          </a:prstGeom>
          <a:solidFill>
            <a:srgbClr val="FFFFFF">
              <a:shade val="85000"/>
            </a:srgbClr>
          </a:solidFill>
          <a:ln w="5715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755011417"/>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15724</TotalTime>
  <Words>1125</Words>
  <Application>Microsoft Office PowerPoint</Application>
  <PresentationFormat>On-screen Show (4:3)</PresentationFormat>
  <Paragraphs>141</Paragraphs>
  <Slides>11</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Corbel</vt:lpstr>
      <vt:lpstr>Depth</vt:lpstr>
      <vt:lpstr>National Objectives  &amp;  Eligible Activities </vt:lpstr>
      <vt:lpstr>National Objectives </vt:lpstr>
      <vt:lpstr>PowerPoint Presentation</vt:lpstr>
      <vt:lpstr>Eligible Activities</vt:lpstr>
      <vt:lpstr>PowerPoint Presentation</vt:lpstr>
      <vt:lpstr>PowerPoint Presentation</vt:lpstr>
      <vt:lpstr>SSHP Focus – Public Housing Modernization  </vt:lpstr>
      <vt:lpstr>            SSHP - PHASED PROJECTS                  High dollar – Work with CHFA                 Funding of up to $7.5 million                          **Submit  ConApp by Sept 1st.**                   </vt:lpstr>
      <vt:lpstr>       Public Facilities and                                      Infrastructure Improvements</vt:lpstr>
      <vt:lpstr>PowerPoint Presentation</vt:lpstr>
      <vt:lpstr>PowerPoint Presentation</vt:lpstr>
    </vt:vector>
  </TitlesOfParts>
  <Company>DECD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Eligible Activities</dc:title>
  <dc:creator>DCarew</dc:creator>
  <cp:lastModifiedBy>Pineda, Lora</cp:lastModifiedBy>
  <cp:revision>149</cp:revision>
  <cp:lastPrinted>2022-03-13T10:04:41Z</cp:lastPrinted>
  <dcterms:created xsi:type="dcterms:W3CDTF">2015-01-22T14:56:49Z</dcterms:created>
  <dcterms:modified xsi:type="dcterms:W3CDTF">2025-03-31T18:32:08Z</dcterms:modified>
</cp:coreProperties>
</file>